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08" r:id="rId2"/>
    <p:sldId id="488" r:id="rId3"/>
    <p:sldId id="490" r:id="rId4"/>
    <p:sldId id="521" r:id="rId5"/>
    <p:sldId id="489" r:id="rId6"/>
    <p:sldId id="377" r:id="rId7"/>
    <p:sldId id="516" r:id="rId8"/>
    <p:sldId id="378" r:id="rId9"/>
    <p:sldId id="509" r:id="rId10"/>
    <p:sldId id="510" r:id="rId11"/>
    <p:sldId id="511" r:id="rId12"/>
    <p:sldId id="379" r:id="rId13"/>
    <p:sldId id="520" r:id="rId14"/>
    <p:sldId id="519" r:id="rId15"/>
    <p:sldId id="513" r:id="rId16"/>
    <p:sldId id="515" r:id="rId17"/>
    <p:sldId id="518" r:id="rId18"/>
    <p:sldId id="51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4972">
    <iact:property name="dataType"/>
    <iact:actionData xml:id="d0">
      <inkml:trace xmlns:inkml="http://www.w3.org/2003/InkML" xml:id="stk0" contextRef="#ctx0" brushRef="#br0">14863 10323 0,'66'-22'34,"-44"-1"-27,67 23-1,66-44 3,89-45-1,21 23 0,200-23 0,111 23 0,222-23 0,-1 89 0,-22 0 0,-110 0-1,-1 0 3,-243 0-2,-155 0 0,-45-44 0,-132 22 0,-67 22 0</inkml:trace>
    </iact:actionData>
  </iact:action>
  <iact:action type="add" startTime="5613">
    <iact:property name="dataType"/>
    <iact:actionData xml:id="d1">
      <inkml:trace xmlns:inkml="http://www.w3.org/2003/InkML" xml:id="stk1" contextRef="#ctx0" brushRef="#br0">16302 11164 0,'-22'0'8,"22"-22"-1,89-22 1,221-22 0,111-67 0,376 66 1,23-21-2,88 65 2,-22 23-1,22 0 0,-310 0 0,-89-44 0,-176 22 0,-223 0 0,-21 0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4855">
    <iact:property name="dataType"/>
    <iact:actionData xml:id="d0">
      <inkml:trace xmlns:inkml="http://www.w3.org/2003/InkML" xml:id="stk0" contextRef="#ctx0" brushRef="#br0">7974 10234 0,'44'0'86,"67"0"-66,509 0-18,-132 0 10,-1 0-11,-66 0 6,-67 0 1,-44 0 0,-110 0 1,-90 0-1,-65 0 0,-23 0 0,-66 0 104,-67 0-104,-22 22 1,-66 0-2</inkml:trace>
    </iact:actionData>
  </iact:action>
  <iact:action type="add" startTime="5432">
    <iact:property name="dataType"/>
    <iact:actionData xml:id="d1">
      <inkml:trace xmlns:inkml="http://www.w3.org/2003/InkML" xml:id="stk1" contextRef="#ctx0" brushRef="#br0">8594 10256 0,'67'-22'48,"199"0"-40,22 0 0,-23 22 2,-21 0-4,-23-45 2,-43 45 0,-45-22-1,-23 22 1,-88-22 1</inkml:trace>
    </iact:actionData>
  </iact:action>
  <iact:action type="add" startTime="54992">
    <iact:property name="dataType"/>
    <iact:actionData xml:id="d2">
      <inkml:trace xmlns:inkml="http://www.w3.org/2003/InkML" xml:id="stk2" contextRef="#ctx0" brushRef="#br0">16878 7797 0,'45'-22'31,"65"22"-23,23 0 1,-22-22-1,133 0 0,-67 0-1,66 0 1,1-23 0,22 1 0,-45 0 0,-66 22 0,-22-1 0,-66 23 0,-45 0 0</inkml:trace>
    </iact:actionData>
  </iact:action>
  <iact:action type="add" startTime="55472">
    <iact:property name="dataType"/>
    <iact:actionData xml:id="d3">
      <inkml:trace xmlns:inkml="http://www.w3.org/2003/InkML" xml:id="stk3" contextRef="#ctx0" brushRef="#br0">16701 7576 0,'22'-22'42,"111"0"-36,177-1 2,-22-21 0,89 0 0,-1 22 0,1 22 0,-23 0 0,-88 0 0,-22 0 0,-156 0 0</inkml:trace>
    </iact:actionData>
  </iact:action>
  <iact:action type="add" startTime="67040">
    <iact:property name="dataType"/>
    <iact:actionData xml:id="d4">
      <inkml:trace xmlns:inkml="http://www.w3.org/2003/InkML" xml:id="stk4" contextRef="#ctx0" brushRef="#br0">16480 12494 0,'22'0'47,"22"0"-38,67 0-1,44 0 0,44-23 0,1 23 0,43 0 1,23 0-2,-22 0 1,-1 0-1,-43 0 0,-23 0 2,-89 0-1</inkml:trace>
    </iact:actionData>
  </iact:action>
  <iact:action type="add" startTime="67530">
    <iact:property name="dataType"/>
    <iact:actionData xml:id="d5">
      <inkml:trace xmlns:inkml="http://www.w3.org/2003/InkML" xml:id="stk5" contextRef="#ctx0" brushRef="#br0">16856 12715 0,'44'0'55,"134"0"-48,87-22 1,112-22 0,-23-23 0,-44 67 0,1-22 0,-68 22-1,-43-22 2,-178 22-2</inkml:trace>
    </iact:actionData>
  </iact:action>
  <iact:action type="add" startTime="165153">
    <iact:property name="dataType"/>
    <iact:actionData xml:id="d6">
      <inkml:trace xmlns:inkml="http://www.w3.org/2003/InkML" xml:id="stk6" contextRef="#ctx0" brushRef="#br0">22083 17588 0,'0'22'42,"45"1"-36,132-1 1,133 0 1,155 66 0,89-21 0,-67-67-1,-44 0 2,-133 0-1,-110 0-1,-45 0 1,-89 0 0,-44 0 0</inkml:trace>
    </iact:actionData>
  </iact:action>
  <iact:action type="add" startTime="165537">
    <iact:property name="dataType"/>
    <iact:actionData xml:id="d7">
      <inkml:trace xmlns:inkml="http://www.w3.org/2003/InkML" xml:id="stk7" contextRef="#ctx0" brushRef="#br0">23346 18164 0,'111'22'64,"132"1"-57,45-1 1,22-22-1,0 0 2,-110 0-1,-45 0 0,-67 0 0,-65 0 0,-1 0-1</inkml:trace>
    </iact:actionData>
  </iact:action>
  <iact:action type="add" startTime="167088">
    <iact:property name="dataType"/>
    <iact:actionData xml:id="d8">
      <inkml:trace xmlns:inkml="http://www.w3.org/2003/InkML" xml:id="stk8" contextRef="#ctx0" brushRef="#br0">11297 4320 0,'22'0'130,"0"0"-124,44 44 2,-21 0 0,-23-22 0,66 67-1,-21-22 1,-1 21 1,1-21-2,-23 21 1,0-21 1,1-1-1,-1 45 1,-22-45-2,45 89 2,-45-88-2,0-1 1,-22 1 0,22-1 1,-22-22-1,0-21-1,0-1 1,0 0-1,0 0 1,0 0 0,0 0 2,0 1-3,0 21 0,0-22 2,0 22-1,-44 1 0,22 43-1,-1-21 1,-21-1 1,22 1-2,0 43 2,-23-21-2,1 44 1,0 0 0,22-22-1,-23 44 3,1 0-1,0 0-2,0 0 0,-1 0 1,1-22 1,0 22-1,21-67 0,1 45-1,0-44 1,22 44 0,0-22 0,0 44 0,0-67 1,22 23-1,45-22 0,-1 43-1,23 24 2,-1-46-1,-21 23 0,44 0 0,22 0-1,-89-89 1,-22-22 0,22 23 0,-22-45 73,-22-22-41,-22 22 23,0 0-56,-22 22 2,22 44-1,-45 45 0,45-45 0,-22 1 0,44 44-1,-22-67 2,-1 22-1,23 1 0,0-1 0,0 1 1,0-45-1,0 44 1,0-21-2,0 21 0,0 1 1,0-1 0,23 0 0,21 1 0,-22-23 0,0 1 0,-22-1 0,45 0 0,-23 0 0,0 1 0,0-1 0,0 0 0,22 23-1,-44-45 2,23 44 0,43 23-1,-44-45-1,22 1 2,-44 21 0,45-22-1,-23 23-1,22-1 1,1 45-1,-1-22 1,0 21 0,-44-43 0,22 21 0,0-21 0,1-1 0,-23 23 0,0-23 2,22 1-2,-22-23-1,0 0 2,0 45-2,0-22 1,0-1-1,0 45 1,0-23 1,0-21-2,0 21 1,0 1 1,0 0-2,0 44 1,0-45 0,0 1 0,22-1 0,-22-21 0,22-1 0,-22 1 0,0-23 1,0 22-2,0 1 1,0-1 0,0 23 1,0-23-1,0 23 0,-44 0 0,-1 21 0,23 1 0,-22 0 2,-22 22-3,21-67 2,1 45-2,0-22 2,21-1-4,-21-21 3,22 21 1,0-43-2,-22 65 0,-1-43 2,45-1-2,-44-21 2,22 21-1,-22 0 0,21-21 0,-21-1 0,22 23 0,0-23 0,-23-22 0,45 22 0,-22-22 0,0 1 0,-22 43 0,-23-22 0,1 23 0,22-23 0,-45 0 0,45 1 0,-23-23 1,23 0-1,-22 22 0,-45 1 0,44-45 0,-21 22 0,21 0 0,45 0 0,-22-22 0,22 0 16,-23 0-16,1 22 0,0-22 0,-23 0-1,23 22 1,0-22 1,0 0-1,-1 0-1,23 0 137,-22 0-135</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9:34:43.773"/>
    </inkml:context>
    <inkml:brush xml:id="br0">
      <inkml:brushProperty name="width" value="0.05292" units="cm"/>
      <inkml:brushProperty name="height" value="0.05292" units="cm"/>
      <inkml:brushProperty name="color" value="#FF0000"/>
    </inkml:brush>
  </inkml:definitions>
  <iact:action type="add" startTime="13850">
    <iact:property name="dataType"/>
    <iact:actionData xml:id="d0">
      <inkml:trace xmlns:inkml="http://www.w3.org/2003/InkML" xml:id="stk0" contextRef="#ctx0" brushRef="#br0">9613 6402 0,'45'22'39,"43"22"-30,-21 45-1,21 0 0,23-1 0,-45 1 0,1-45 0,-23 23 0,0-45 0,-44 0 1,23-22 47,65-22-48,1-89 1,110 0-3,-66 45 2,44-23 1,0 23-2,-22-23 2,0 45-2,-66 44 2,-45-22-1,1-1 0</inkml:trace>
    </iact:actionData>
  </iact:action>
  <iact:action type="add" startTime="59131">
    <iact:property name="dataType"/>
    <iact:actionData xml:id="d1">
      <inkml:trace xmlns:inkml="http://www.w3.org/2003/InkML" xml:id="stk1" contextRef="#ctx0" brushRef="#br0">15638 5272 0,'22'0'56,"22"0"-49,23 45 1,-23-23 9,-22-22-10,0 22 1,-22 0 41,23-22-17,-1-22-24,22-45-1,45 1 1,-45-1 0,44 23 1,1-22 0,-22 44-4,-1-23 3,-22 1 1,1 44-1,-23-22 0</inkml:trace>
    </iact:actionData>
  </iact:action>
  <iact:action type="add" startTime="60307">
    <iact:property name="dataType"/>
    <iact:actionData xml:id="d2">
      <inkml:trace xmlns:inkml="http://www.w3.org/2003/InkML" xml:id="stk2" contextRef="#ctx0" brushRef="#br0">15904 7731 0,'22'0'33,"22"0"-26,45-22 0,66 22 2,22-44-1,67 44 0,-23 0-1,1 0 0,-23 0 2,-44 0-2,-44 0 1,0 0 1,-45 0-1,-44 0 0</inkml:trace>
    </iact:actionData>
  </iact:action>
  <iact:action type="add" startTime="60829">
    <iact:property name="dataType"/>
    <iact:actionData xml:id="d3">
      <inkml:trace xmlns:inkml="http://www.w3.org/2003/InkML" xml:id="stk3" contextRef="#ctx0" brushRef="#br0">15904 7753 0,'0'0'1,"44"0"4,45 0 3,88 0-1,22 0 1,89 0 0,66 0 0,-43 0 0,-112 0 0,-88 0 0,-45 0-1,-44 0 10</inkml:trace>
    </iact:actionData>
  </iact:action>
  <iact:action type="add" startTime="70931">
    <iact:property name="dataType"/>
    <iact:actionData xml:id="d4">
      <inkml:trace xmlns:inkml="http://www.w3.org/2003/InkML" xml:id="stk4" contextRef="#ctx0" brushRef="#br0">21441 3544 0,'0'-22'89,"22"0"-83,0 0 3,23 0-1,-23 0 0,22 22 0,0-45-1,-21 45 1,21-22 0,-22 0 0,0 22 48,0-22-40,-22 0-7,45 22-2,-23-22 9,0 22-7,0 0 54,-22-23-56,22 23 10,0-22-9,1 22 16</inkml:trace>
    </iact:actionData>
  </iact:action>
  <iact:action type="add" startTime="72139">
    <iact:property name="dataType"/>
    <iact:actionData xml:id="d5">
      <inkml:trace xmlns:inkml="http://www.w3.org/2003/InkML" xml:id="stk5" contextRef="#ctx0" brushRef="#br0">21618 3677 0,'22'0'74,"23"-22"-68,-23 0 1,44-22 1,45-1 0,0-21 0,-23 66 1,-21-44-3,-1-1 3,1 45-2,-23-22 2</inkml:trace>
    </iact:actionData>
  </iact:action>
  <iact:action type="add" startTime="73802">
    <iact:property name="dataType"/>
    <iact:actionData xml:id="d6">
      <inkml:trace xmlns:inkml="http://www.w3.org/2003/InkML" xml:id="stk6" contextRef="#ctx0" brushRef="#br0">22283 7908 0,'44'-22'31,"23"22"-22,65-44-1,23-1 0,45 1 0,-23 22 0,89-44 0,0 66 0,-111-45 0,44 23 1,-22 22-1,-22-22 0,-22 22-1,-89 0 1,1 0 0,-23-22 16</inkml:trace>
    </iact:actionData>
  </iact:action>
  <iact:action type="add" startTime="74499">
    <iact:property name="dataType"/>
    <iact:actionData xml:id="d7">
      <inkml:trace xmlns:inkml="http://www.w3.org/2003/InkML" xml:id="stk7" contextRef="#ctx0" brushRef="#br0">22327 7687 0,'89'0'47,"66"0"-38,66 0-1,23 0 0,44 0 1,44 0-2,-22 0 0,-44 0 0,0 0 2,-89 0-1,-44 0 0,-89 0 0</inkml:trace>
    </iact:actionData>
  </iact:action>
  <iact:action type="add" startTime="77291">
    <iact:property name="dataType"/>
    <iact:actionData xml:id="d8">
      <inkml:trace xmlns:inkml="http://www.w3.org/2003/InkML" xml:id="stk8" contextRef="#ctx0" brushRef="#br0">7753 10744 0,'22'0'10,"0"0"4,22 0-5,23 0-3,-1 0 3,23 22-2,-23 22 2,-44-22-2,23-22 1,-23 22 0,0-22 72,22-22-56,23-44-15,21 21-2,23-43 1,22-1 0,-22 23 0,22-1 0,22-21 0,-67 21 0,-43 45 0,-1 0 0,-22 22 0</inkml:trace>
    </iact:actionData>
  </iact:action>
  <iact:action type="add" startTime="82243">
    <iact:property name="dataType"/>
    <iact:actionData xml:id="d9">
      <inkml:trace xmlns:inkml="http://www.w3.org/2003/InkML" xml:id="stk9" contextRef="#ctx0" brushRef="#br0">12847 11297 0,'22'-22'48,"23"0"-33,43 0-8,45-22 1,44-1 0,-44 23 1,44-22-2,-22 22 1,23 0 1,-46-1-1,1 23 1,-22-22-2,-67 22 2,1 0-2,-23-22 1</inkml:trace>
    </iact:actionData>
  </iact:action>
  <iact:action type="add" startTime="83005">
    <iact:property name="dataType"/>
    <iact:actionData xml:id="d10">
      <inkml:trace xmlns:inkml="http://www.w3.org/2003/InkML" xml:id="stk10" contextRef="#ctx0" brushRef="#br0">13290 11452 0,'0'0'1,"66"-44"5,23 22 0,0 0 3,44 0-1,-1-1 0,24 1 0,-24 0-1,-43 0 0,0 22 1,-23-22 1,-44 22-2,23 0 1,-23 0 9,0 0 31</inkml:trace>
    </iact:actionData>
  </iact:action>
  <iact:action type="add" startTime="87740">
    <iact:property name="dataType"/>
    <iact:actionData xml:id="d11">
      <inkml:trace xmlns:inkml="http://www.w3.org/2003/InkML" xml:id="stk11" contextRef="#ctx0" brushRef="#br0">20400 11164 0,'0'0'1,"22"0"53,89 0-47,-67 0 0,45-22 2,-1 22-2,-21-22 2,-1 0-2,1 22 2,-23-22-2,0 22 2,-21 0-2</inkml:trace>
    </iact:actionData>
  </iact:action>
  <iact:action type="add" startTime="88595">
    <iact:property name="dataType"/>
    <iact:actionData xml:id="d12">
      <inkml:trace xmlns:inkml="http://www.w3.org/2003/InkML" xml:id="stk12" contextRef="#ctx0" brushRef="#br0">20223 11319 0,'22'0'58,"44"0"-52,-21 0 1,-1 0 1,0-22 1,-21 22-2,-1 0 2,0 0 79,0 0-48,-22-22-32,22 22-1,0 0 1,0 0 8,1-22 1</inkml:trace>
    </iact:actionData>
  </iact:action>
  <iact:action type="add" startTime="103258">
    <iact:property name="dataType"/>
    <iact:actionData xml:id="d13">
      <inkml:trace xmlns:inkml="http://www.w3.org/2003/InkML" xml:id="stk13" contextRef="#ctx0" brushRef="#br0">24298 11430 0,'23'-22'26,"-23"0"-20,22 22 11,0 0-9,44 0 0,1-22-1,21 0 1,23-23 0,-22 23 0,-1 0-1,23 0 1,-22-22 1,21 21-2,-21 1 2,0-22-2,43 44 1,-65-22 1,-1 0-1,-21 22 1,-23 0 6</inkml:trace>
    </iact:actionData>
  </iact:action>
  <iact:action type="add" startTime="103883">
    <iact:property name="dataType"/>
    <iact:actionData xml:id="d14">
      <inkml:trace xmlns:inkml="http://www.w3.org/2003/InkML" xml:id="stk14" contextRef="#ctx0" brushRef="#br0">24786 11475 0,'44'0'50,"67"0"-44,44-45 2,44 23 0,23 0 0,-1 0 0,23-45-1,-23 45 1,-44 0-1,-66 22 1,-44-22 0,-45 22 1</inkml:trace>
    </iact:actionData>
  </iact:action>
  <iact:action type="add" startTime="113707">
    <iact:property name="dataType"/>
    <iact:actionData xml:id="d15">
      <inkml:trace xmlns:inkml="http://www.w3.org/2003/InkML" xml:id="stk15" contextRef="#ctx0" brushRef="#br0">10300 16126 0,'66'-22'62,"67"0"-54,22-22 0,-66 22 1,44-23-2,0 1 2,-67 44-1,-22-22 1,23 0-2,-45 22 2,-22-23-2,22 23 9,0 0 41,0 0-49,-22-22-1,23 22 0,21 0 2,-44-22-1,44 22-1,-22-22 1,45 22 1,-45 0 8</inkml:trace>
    </iact:actionData>
  </iact:action>
  <iact:action type="add" startTime="114931">
    <iact:property name="dataType"/>
    <iact:actionData xml:id="d16">
      <inkml:trace xmlns:inkml="http://www.w3.org/2003/InkML" xml:id="stk16" contextRef="#ctx0" brushRef="#br0">10544 16237 0,'110'-22'55,"67"-22"-46,45-1-2,44-21 2,88-23-1,-88 67-1,0-22 2,-89 22-1,-22-1-1,-89 23 0,-43-22 2</inkml:trace>
    </iact:actionData>
  </iact:action>
  <iact:action type="add" startTime="126395">
    <iact:property name="dataType"/>
    <iact:actionData xml:id="d17">
      <inkml:trace xmlns:inkml="http://www.w3.org/2003/InkML" xml:id="stk17" contextRef="#ctx0" brushRef="#br0">10123 16215 0,'22'0'26,"0"0"-20,67-22 1,21 0 2,68-23-2,87 23 2,68 0-3,-46-22 3,-21-1-1,-44 45 1,-89 0-2,-67 0 1</inkml:trace>
    </iact:actionData>
  </iact:action>
  <iact:action type="add" startTime="126933">
    <iact:property name="dataType"/>
    <iact:actionData xml:id="d18">
      <inkml:trace xmlns:inkml="http://www.w3.org/2003/InkML" xml:id="stk18" contextRef="#ctx0" brushRef="#br0">10455 16348 0,'0'0'6,"244"0"-2,21-44 2,156-23-1,-133 45 3,-22-22 0,-22 21-1,-67-21 2,-89 44-1,-43-22 0</inkml:trace>
    </iact:actionData>
  </iact:action>
  <iact:action type="add" startTime="138699">
    <iact:property name="dataType"/>
    <iact:actionData xml:id="d19">
      <inkml:trace xmlns:inkml="http://www.w3.org/2003/InkML" xml:id="stk19" contextRef="#ctx0" brushRef="#br0">10477 16171 0,'22'-23'50,"45"1"-44,66-22 1,44 0 1,66 44 0,1-45 0,22 23 0,0-22 0,-23 22 0,-43 0 0,-23-23 0,-111 45 0,-21 0 0,-23 0 113,-22 22-106</inkml:trace>
    </iact:actionData>
  </iact:action>
  <iact:action type="add" startTime="139330">
    <iact:property name="dataType"/>
    <iact:actionData xml:id="d20">
      <inkml:trace xmlns:inkml="http://www.w3.org/2003/InkML" xml:id="stk20" contextRef="#ctx0" brushRef="#br0">11075 16237 0,'111'-22'15,"-23"0"-6,67-23-2,45 23 1,-23 0 0,-22 0 0,-22 22 1,-44 0-1,-23 0-1,-22 0 2,-22 0-1,1 0 0</inkml:trace>
    </iact:actionData>
  </iact:action>
  <iact:action type="add" startTime="144595">
    <iact:property name="dataType"/>
    <iact:actionData xml:id="d21">
      <inkml:trace xmlns:inkml="http://www.w3.org/2003/InkML" xml:id="stk21" contextRef="#ctx0" brushRef="#br0">16878 16259 0,'22'-44'57,"1"44"-51,65-22 2,23-23 0,-22 1-1,21 22 2,-21 0-2,-23 0 1,1 22 0,-23-22 0,-22-1 1,0 23-2,1-22 1,-1 0 0</inkml:trace>
    </iact:actionData>
  </iact:action>
  <iact:action type="add" startTime="145148">
    <iact:property name="dataType"/>
    <iact:actionData xml:id="d22">
      <inkml:trace xmlns:inkml="http://www.w3.org/2003/InkML" xml:id="stk22" contextRef="#ctx0" brushRef="#br0">16790 16591 0,'0'0'2,"44"-22"3,45-44 3,43 22-1,46-23 1,-23 23 1,22 0-2,22-1 1,-44 23 0,-66 0 0,-67 22 0,0 0-1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14118">
    <iact:property name="dataType"/>
    <iact:actionData xml:id="d0">
      <inkml:trace xmlns:inkml="http://www.w3.org/2003/InkML" xml:id="stk0" contextRef="#ctx0" brushRef="#br0">17498 6048 0,'45'0'70,"132"-67"-52,-22 23-13,67-23 4,-67 23-1,0 22-1,22 0 1,0 0 0,-44-23 1,-22 45 0,-1-22-2,-87 22 10</inkml:trace>
    </iact:actionData>
  </iact:action>
  <iact:action type="add" startTime="14663">
    <iact:property name="dataType"/>
    <iact:actionData xml:id="d1">
      <inkml:trace xmlns:inkml="http://www.w3.org/2003/InkML" xml:id="stk1" contextRef="#ctx0" brushRef="#br0">17498 6513 0,'23'0'7,"43"0"-2,67-22 4,88-1-1,45-65 1,66 43-2,134-21 1,-90 22 1,-66-1-2,-44 1 1,-89 0 0,-66 22 0,-67 0-1</inkml:trace>
    </iact:actionData>
  </iact:action>
  <iact:action type="add" startTime="21270">
    <iact:property name="dataType"/>
    <iact:actionData xml:id="d2">
      <inkml:trace xmlns:inkml="http://www.w3.org/2003/InkML" xml:id="stk2" contextRef="#ctx0" brushRef="#br0">22283 7775 0,'0'-22'46,"22"22"-37,22 0-1,1 0-1,43-22 1,67 0 0,0-22 1,89 21-2,-45 1 0,45 22 2,-1-44-1,23 0 1,-44-1-2,-45 23 1,-66 0 0,-1 22 0,-87 0 0</inkml:trace>
    </iact:actionData>
  </iact:action>
  <iact:action type="add" startTime="22086">
    <iact:property name="dataType"/>
    <iact:actionData xml:id="d3">
      <inkml:trace xmlns:inkml="http://www.w3.org/2003/InkML" xml:id="stk3" contextRef="#ctx0" brushRef="#br0">22305 8152 0,'0'0'1,"44"-22"11,1 0-2,43 22-3,67-45 2,22 1-2,89-22 0,0 43 1,44-21 0,22 0 0,-66 22 1,0-45-2,-67 45 3,1 0-2,-90 0-1,-43 22 1,-45 0 5</inkml:trace>
    </iact:actionData>
  </iact:action>
  <iact:action type="add" startTime="67805">
    <iact:property name="dataType"/>
    <iact:actionData xml:id="d4">
      <inkml:trace xmlns:inkml="http://www.w3.org/2003/InkML" xml:id="stk4" contextRef="#ctx0" brushRef="#br0">22704 16414 0,'22'0'97,"44"0"-90,-21 0 0,21 0 1,-22 0 0,-22 0 64,1 0-16,21 0-31,-22 0-18,0 0 2,22-22-2,1 22 2,65-22-1,-65 22-1,43-22 1,-43 22 1,21 0-2,-22 0 2,-21 0-2,21 0 1,-22 0 9</inkml:trace>
    </iact:actionData>
  </iact:action>
  <iact:action type="add" startTime="68750">
    <iact:property name="dataType"/>
    <iact:actionData xml:id="d5">
      <inkml:trace xmlns:inkml="http://www.w3.org/2003/InkML" xml:id="stk5" contextRef="#ctx0" brushRef="#br0">22261 16348 0,'22'22'14,"22"-22"-5,45 0-1,44 0 0,22 0-1,22 0 1,22 0-1,23 0 2,21 0-1,1 0 0,-23 0 0,-43 0 0,-1 0 1,-111 0-2,-44 0 1</inkml:trace>
    </iact:actionData>
  </iact:action>
  <iact:action type="add" startTime="70692">
    <iact:property name="dataType"/>
    <iact:actionData xml:id="d6">
      <inkml:trace xmlns:inkml="http://www.w3.org/2003/InkML" xml:id="stk6" contextRef="#ctx0" brushRef="#br0">17388 18364 0,'22'0'26,"0"-23"-12,22 1-6,134 22 0,-1-44 0,66 22 0,1-22 0,-23 21 0,1 1 0,-23 0 0,-21 0 0,21 0 0,-66 22 0,-45 0 0,-43 0 0,-67 0 128</inkml:trace>
    </iact:actionData>
  </iact:action>
  <iact:action type="add" startTime="71252">
    <iact:property name="dataType"/>
    <iact:actionData xml:id="d7">
      <inkml:trace xmlns:inkml="http://www.w3.org/2003/InkML" xml:id="stk7" contextRef="#ctx0" brushRef="#br0">17809 18209 0,'44'-23'40,"155"1"-31,67 0-2,44-22 3,-44-1-3,0 23 0,-1 22 0,-65-22 2,-45 22-1,-67 0 0,-43 0-1</inkml:trace>
    </iact:actionData>
  </iact:action>
  <iact:action type="add" startTime="72187">
    <iact:property name="dataType"/>
    <iact:actionData xml:id="d8">
      <inkml:trace xmlns:inkml="http://www.w3.org/2003/InkML" xml:id="stk8" contextRef="#ctx0" brushRef="#br0">13844 16879 0,'0'-44'32,"66"22"-22,1-22-2,66-1-1,66-21 2,0-23-1,-44 45 0,-22 0-1,-66 44 2,-23-22-2,-22-1 0</inkml:trace>
    </iact:actionData>
  </iact:action>
  <iact:action type="add" startTime="72741">
    <iact:property name="dataType"/>
    <iact:actionData xml:id="d9">
      <inkml:trace xmlns:inkml="http://www.w3.org/2003/InkML" xml:id="stk9" contextRef="#ctx0" brushRef="#br0">13999 16724 0,'0'-44'33,"44"0"-26,67-1 1,-45 45 2,1-44-5,44 22 2,-45 0 3,0 22-3,-43 0 10,-1-22-10</inkml:trace>
    </iact:actionData>
  </iact:action>
  <iact:action type="add" startTime="73933">
    <iact:property name="dataType"/>
    <iact:actionData xml:id="d10">
      <inkml:trace xmlns:inkml="http://www.w3.org/2003/InkML" xml:id="stk10" contextRef="#ctx0" brushRef="#br0">11850 12228 0,'22'0'42,"1"0"-36,21 0 1,45 0 2,21-22-2,45-23 2,-44 23-1,22-22 1,-111 44-3,22 0 3,-21 0-2</inkml:trace>
    </iact:actionData>
  </iact:action>
  <iact:action type="add" startTime="74462">
    <iact:property name="dataType"/>
    <iact:actionData xml:id="d11">
      <inkml:trace xmlns:inkml="http://www.w3.org/2003/InkML" xml:id="stk11" contextRef="#ctx0" brushRef="#br0">12116 12361 0,'44'0'25,"111"-23"-19,23-21 1,21 0 2,23 22 0,-45-23-3,-89 45 1,-21-22 1,-1 22 1</inkml:trace>
    </iact:actionData>
  </iact:action>
  <iact:action type="add" startTime="87517">
    <iact:property name="dataType"/>
    <iact:actionData xml:id="d12">
      <inkml:trace xmlns:inkml="http://www.w3.org/2003/InkML" xml:id="stk12" contextRef="#ctx0" brushRef="#br0">13644 7775 0,'23'0'103,"-1"0"-95,44 0 0,1 0 0,21 0 0,23 0 1,0 0-1,22 0-1,0 0 1,-45 0-1,-21 0 2,-45 0-1,0 0 0</inkml:trace>
    </iact:actionData>
  </iact:action>
  <iact:action type="add" startTime="88086">
    <iact:property name="dataType"/>
    <iact:actionData xml:id="d13">
      <inkml:trace xmlns:inkml="http://www.w3.org/2003/InkML" xml:id="stk13" contextRef="#ctx0" brushRef="#br0">13733 8019 0,'44'0'54,"111"0"-46,67 0 2,22 0-4,21 0 3,-65 0-1,-45 0-1,-45 0 1,-43 0 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3964">
    <iact:property name="dataType"/>
    <iact:actionData xml:id="d0">
      <inkml:trace xmlns:inkml="http://www.w3.org/2003/InkML" xml:id="stk0" contextRef="#ctx0" brushRef="#br0">6047 6823 0,'22'0'57,"133"133"-55,-66-67 3,44 67 3,-45-66 0,-43 21-1,43-21 2,-43-1-1,-1-44 0,-44 0 0,22-22 1,0 22 6,0-22 34,67-44-42,66-67 2,22-21-2,45-24 2,21 24-2,90-23 1,-1 22 0,-22 0 0,22 0 0,-110 44-1,-67 23 2,-89 44 0,-44 22-1</inkml:trace>
    </iact:actionData>
  </iact:action>
  <iact:action type="add" startTime="5053">
    <iact:property name="dataType"/>
    <iact:actionData xml:id="d1">
      <inkml:trace xmlns:inkml="http://www.w3.org/2003/InkML" xml:id="stk1" contextRef="#ctx0" brushRef="#br0">6246 6446 0,'23'0'31,"87"22"-21,23 67-4,0 0 2,22-1 0,-88-21 0,21-23 0,-66-44 105,67-44-90,0-67-14,21 0-2,45 0 1,45 1 1,43-45-2,1 66 1,44-44 0,-22 67-1,0-23 1,-89 45 1,-44 22-2,-89 22 1</inkml:trace>
    </iact:actionData>
  </iact:action>
  <iact:action type="add" startTime="18307">
    <iact:property name="dataType"/>
    <iact:actionData xml:id="d2">
      <inkml:trace xmlns:inkml="http://www.w3.org/2003/InkML" xml:id="stk2" contextRef="#ctx0" brushRef="#br0">16413 6557 0,'-22'0'40,"22"-22"-31,111-22-1,66-45 0,22 0 0,23 1 0,44-23 0,22 22-1,66-21 1,-44 43 1,-22 1-1,-22-23 0,-45 45-1,-66-1 2,-22 1-1,-89 22 0</inkml:trace>
    </iact:actionData>
  </iact:action>
  <iact:action type="add" startTime="18981">
    <iact:property name="dataType"/>
    <iact:actionData xml:id="d3">
      <inkml:trace xmlns:inkml="http://www.w3.org/2003/InkML" xml:id="stk3" contextRef="#ctx0" brushRef="#br0">16900 6668 0,'23'0'57,"65"-45"-50,23-21-1,44 0 3,44-23-1,89 0 0,-66 45 0,88-45 1,-22 1-1,0-1-1,22 1 1,-111 43 0,1 1 0,-112 22 0,-66 22 0</inkml:trace>
    </iact:actionData>
  </iact:action>
  <iact:action type="add" startTime="25077">
    <iact:property name="dataType"/>
    <iact:actionData xml:id="d4">
      <inkml:trace xmlns:inkml="http://www.w3.org/2003/InkML" xml:id="stk4" contextRef="#ctx0" brushRef="#br0">16546 6513 0,'44'0'63,"-22"0"-55,23 0 0,-1 0 1,0 0-1,1 0 8,-23 0 0,0 0 1,-22 22-10,22 0 32,0-22-23,0 22 9,1-22 150,-1 0-168,0 22 26,0-22 16,0 0 15,0 22-48</inkml:trace>
    </iact:actionData>
  </iact:action>
  <iact:action type="add" startTime="28397">
    <iact:property name="dataType"/>
    <iact:actionData xml:id="d5">
      <inkml:trace xmlns:inkml="http://www.w3.org/2003/InkML" xml:id="stk5" contextRef="#ctx0" brushRef="#br0">28219 5649 0,'22'-22'8,"0"22"24,0 0-24,0 0-1,1 0 17,-23-23-15,22 23-2,0 0 1,0 0 0,0-22 1,22 22 6,1 0-7,-1-22 8,23 0-7,-23 0-1,0 22 1,-22-22-2,45 0 0,-1 22 0,-44-23 2,23 1-1,-23 22-1,0 0 10,0 0 9,0-22-5,23 0-12,21 22-2,-22-22 2,1 22-1,-1-22-1,22 0 1,1 22 1,-45 0-1,0-23 1,0 23-1,-22-22 0</inkml:trace>
    </iact:actionData>
  </iact:action>
  <iact:action type="add" startTime="29573">
    <iact:property name="dataType"/>
    <iact:actionData xml:id="d6">
      <inkml:trace xmlns:inkml="http://www.w3.org/2003/InkML" xml:id="stk6" contextRef="#ctx0" brushRef="#br0">28507 5383 0,'22'0'83,"0"0"-78,0 0 3,-22-22 1,22 22 6,23 0 0,-1-22 1,-22 22-8,22-22 0,1 22 0,-1 0 0,-22-23 0,0 23 1,0 0-2,1 0 1,21-44 0,0 44 8,-22 0-7,1-22-2,21 22 1,-22-22-1,22 22 10,-22 0-2,1-22-7,-1-1 1,0 23-1,0 0 1,0-22-2,0 22 202,0 0-161,1 0 64,-1 22-87,0 1 92,-22-1 93,0 0-202,0 0 7</inkml:trace>
    </iact:actionData>
  </iact:action>
  <iact:action type="add" startTime="31500">
    <iact:property name="dataType"/>
    <iact:actionData xml:id="d7">
      <inkml:trace xmlns:inkml="http://www.w3.org/2003/InkML" xml:id="stk7" contextRef="#ctx0" brushRef="#br0">28485 5449 0,'-23'0'107,"-21"0"-94,22 45-5,0-23 0,22 0 8,-22 0-8,0 0 8,-1 0 73,23 1 15,-22-23-88,22 22 16</inkml:trace>
    </iact:actionData>
  </iact:action>
  <iact:action type="add" startTime="34885">
    <iact:property name="dataType"/>
    <iact:actionData xml:id="d8">
      <inkml:trace xmlns:inkml="http://www.w3.org/2003/InkML" xml:id="stk8" contextRef="#ctx0" brushRef="#br0">6224 13867 0,'45'44'38,"65"67"-30,90 66 1,-67-66-2,0 22 2,-45-22-1,23-1-1,-23 1 1,-43-67 0,-23 1 0,22-45 73,67-89-64,-22 0-9,43-21-1,1 21 2,22 1-2,45-23 2,-1 0-2,23 0 2,-1-22-1,23 23-1,-23-23 0,-21 22 1,-45 22 1,-89 45-1,-22 22-1,1 0 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1299">
    <iact:property name="dataType"/>
    <iact:actionData xml:id="d0">
      <inkml:trace xmlns:inkml="http://www.w3.org/2003/InkML" xml:id="stk0" contextRef="#ctx0" brushRef="#br0">2946 8706 0,'22'0'69,"45"22"-68,-45-22 15,0 0 8,0 22-16,23 0 2,-23-22-3,0 22 1,0-22 0,22 22 0,-22-22 32,1 0-32,-1 0 0,66-44 0,23-44 0,44-1 0,0 0-1,67-21 1,-1-23 1,-154-22 0,43 66-2,45 23 1,-110 43 0,-23 23-1</inkml:trace>
    </iact:actionData>
  </iact:action>
  <iact:action type="add" startTime="2738">
    <iact:property name="dataType"/>
    <iact:actionData xml:id="d1">
      <inkml:trace xmlns:inkml="http://www.w3.org/2003/InkML" xml:id="stk1" contextRef="#ctx0" brushRef="#br0">4452 7421 0,'0'-22'34,"111"-23"-28,22 23 2,44-22 0,23-22 0,-45 21 1,0 1 0,0 0-2,-89 21-1,1 1 3</inkml:trace>
    </iact:actionData>
  </iact:action>
  <iact:action type="add" startTime="3108">
    <iact:property name="dataType"/>
    <iact:actionData xml:id="d2">
      <inkml:trace xmlns:inkml="http://www.w3.org/2003/InkML" xml:id="stk2" contextRef="#ctx0" brushRef="#br0">4873 7532 0,'133'-45'48,"0"1"-42,44 0 2,0-23 0,-22 23 0,0 0 1,-88 22-1,-23-1-1</inkml:trace>
    </iact:actionData>
  </iact:action>
  <iact:action type="add" startTime="5554">
    <iact:property name="dataType"/>
    <iact:actionData xml:id="d3">
      <inkml:trace xmlns:inkml="http://www.w3.org/2003/InkML" xml:id="stk3" contextRef="#ctx0" brushRef="#br0">10765 6956 0,'22'0'14,"45"22"-2,21 44-5,1 23 0,-23-23 2,-21-21-2,21-1 1,-44 0-1,0-44 1,-22 22 1,22-22 72,1 0-74,43-44 1,45-67 0,0 67 1,21-45-2,1-43 1,22 43-1,23 0 1,-23 1 0,-22 21 0,-67 1 0,23 44 0,-67 0 2</inkml:trace>
    </iact:actionData>
  </iact:action>
  <iact:action type="add" startTime="14785">
    <iact:property name="dataType"/>
    <iact:actionData xml:id="d4">
      <inkml:trace xmlns:inkml="http://www.w3.org/2003/InkML" xml:id="stk4" contextRef="#ctx0" brushRef="#br0">18163 6911 0,'44'23'89,"-22"-23"-81,1 22 8,-1 0-8,0 0 17,0-22 46,0 22-31,0-22 1,0 0-26,1 0 2,-23 22-9,22 0 0,0-22-2,0 23 2,0-1 0,0 0 0,23-22 1,-45 22 6,22-22 41,0 0-40,22 0-8,23-89 0,-23 23 0,67-23 0,-1 1 0,-21 21 0,44-21 0,-22 21 0,-67 45 0,22 0 0,-43 22 0,-1-22 0</inkml:trace>
    </iact:actionData>
  </iact:action>
  <iact:action type="add" startTime="26042">
    <iact:property name="dataType"/>
    <iact:actionData xml:id="d5">
      <inkml:trace xmlns:inkml="http://www.w3.org/2003/InkML" xml:id="stk5" contextRef="#ctx0" brushRef="#br0">24941 7421 0,'0'-22'35,"22"22"-30,66 22 3,1 44-1,-45-44 1,-21 1 0,-1-23 1,-22 22-1,22 0 0,0-22 79,0 0-54,22 0-17,67-44-8,-22-45 0,44 0 0,0-21 0,-1 21 0,23 0-1,1-21 2,-24 43-1,23-21 0,-44 43 0,-44 1 0,-45 22-1,0 22 2</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10172">
    <iact:property name="dataType"/>
    <iact:actionData xml:id="d0">
      <inkml:trace xmlns:inkml="http://www.w3.org/2003/InkML" xml:id="stk0" contextRef="#ctx0" brushRef="#br0">3965 7443 0,'44'-22'55,"67"0"-38,-44 0-8,-1-1-4,23 23 4,-1-22-1,-21 22 0,-1 0 0,1 0 1,-1 0-1,-22 0-1,-22 0 2,1 0-2,-1 0 2</inkml:trace>
    </iact:actionData>
  </iact:action>
  <iact:action type="add" startTime="10708">
    <iact:property name="dataType"/>
    <iact:actionData xml:id="d1">
      <inkml:trace xmlns:inkml="http://www.w3.org/2003/InkML" xml:id="stk1" contextRef="#ctx0" brushRef="#br0">4164 7532 0,'67'0'23,"88"0"-15,22-23 0,67-43 1,-23 66-1,23-22-1,0 22 2,-23 0-1,-66 0 0,-88 0 0,-45 0-1</inkml:trace>
    </iact:actionData>
  </iact:action>
  <iact:action type="add" startTime="11428">
    <iact:property name="dataType"/>
    <iact:actionData xml:id="d2">
      <inkml:trace xmlns:inkml="http://www.w3.org/2003/InkML" xml:id="stk2" contextRef="#ctx0" brushRef="#br0">5892 7266 0,'0'-22'6,"44"-23"20,-21 23-17,-1-22-2,0 0 1,-22-1 0,22 1 1,0-22-2,0 21 0,-22-21 1,0 44 0,0 0 0,0-1 0,0 1 8,0 0-8,0 0 114,-22 0-83,-22 22-23,-45-45-8,1 1 0,-23 0-1,44 22 3,-65-23-4,65 1 2,-44 0 0,23 22 0,21-23 0,1 23 1,-1 0-2,45 22 2,0-22-1,-22 22 0,22 0 97,0 22-90,22 44-6,0-21-2,0 21 2,0 1-3,0-1 2,22 1 0,-22-1 0,44 1 0,0 21 0,-22-44 1,23 1-1,-23-1 0,0 22 0,0-43 7,0-1-7,-22 0 0,0 0 1,22 0-1,1 0 0,-1 1 0,0 21-1,0-22 1,0 0 0,23 0 0,-23 0 0,0 1-1,0-1 1,22 0 9,1-22 8,-23 0-10,0 0 10,0 0-18,0 0 2,22 0-1,1 0-1,-1 0 1,0-22 0,23-23 0,-45 45 0,0-44 0,45 22 0,-45-22 0,0 44 0,-22-22 0,22-45 0,0 45 1,-22 0-1,22 0-1,-22-23 10</inkml:trace>
    </iact:actionData>
  </iact:action>
  <iact:action type="add" startTime="13276">
    <iact:property name="dataType"/>
    <iact:actionData xml:id="d3">
      <inkml:trace xmlns:inkml="http://www.w3.org/2003/InkML" xml:id="stk3" contextRef="#ctx0" brushRef="#br0">4187 5981 0,'0'-44'114,"0"-1"-108,0 1 1,0-22 2,0 44-1,-23-23 0,23 1 0,0 0 0,0 21 9,-22 23 110,0 0-63,0 0-56,0 0 8,0 0-9,0 0 2,-1 0-2,-21 0 10,0 0-9,22 0-1,-23 0 2,1 0-1,0 0 0,22 0 0,-23 0 7,23 0 0,0 0 18,-22 0-10,22 23 18,-1-23-33,1 22 0,0 22 1,-44 0-2,66-21 3,-23 21-3,1 22 1,0-44 0,22 45-1,-22-23 1,22 23 0,0-1 0,0 1 0,0-23 1,0 22-1,0-21-1,0-1 2,0 0-1,22 1 0,-22-1-1,0 0 1,0 0 0,22-21 0,-22-1 0,22 0 0,-22 22-1,23-22 18,-1 1-9,-22-1 1,22 0-9,0 22 1,0-22-2,0 23 0,23-23 1,-45 0 0,44 0 0,-22-22 0,0 22 0,0 0 0,1-22 0,-1 0 1,0 22-2,0-22 25,0 0-15,0 0-10,23 0 10,-1-66-9,-22 22 0,0-1-1,0 1 2,1-44-2,-23 43 2,0-66-2,0 23 2,22 21-1,22 1 0,0-1 0,-44 1 0,22 22-1,1-23 1,-23 45 1,22-44-1,22-1 0,-44 23 0,0 22 0,0 0-1,22-45 2,0 23-2,-22 22 10,0-23-9,0 23 64</inkml:trace>
    </iact:actionData>
  </iact:action>
  <iact:action type="add" startTime="15236">
    <iact:property name="dataType"/>
    <iact:actionData xml:id="d4">
      <inkml:trace xmlns:inkml="http://www.w3.org/2003/InkML" xml:id="stk4" contextRef="#ctx0" brushRef="#br0">3146 6956 0,'-23'0'56,"1"-22"-40,0 22 2,0 0-12,0 0 2,0 0-1,-23 0 1,1 0 8,22-23-8,0 23 0,0 0 16,-1 0-8,1 0 0,0 0-8,0 0 0,0 0 58,22 23-60,0 21 3,0 0-1,0-22 0,0 23 0,0-1-1,0 0 1,0 1 0,22-1 0,-22 0-1,44 0 2,-44-21 0,22-1-2,23 22 1,-45-22 1,22 0-2,0 0 42,0-22-33,0 0 24,1 0-24,21 0-8,-22 0 0,0 0 1,0 0-2,23 0 2,-1-44 5,0 0-5,-22 22-2,0-23 2,23 1-2,-45 0 1,0-23 0,0 23 0,-22-22 0,-1 21 0,1 1 0,0 22 8,0 0 16,-22 22-8,22 0-8,-23 0-8,23 0 1,0 0-2,0 0 4,-22 0 2,21 0 3,1 0 16</inkml:trace>
    </iact:actionData>
  </iact:action>
  <iact:action type="add" startTime="18724">
    <iact:property name="dataType"/>
    <iact:actionData xml:id="d5">
      <inkml:trace xmlns:inkml="http://www.w3.org/2003/InkML" xml:id="stk5" contextRef="#ctx0" brushRef="#br0">6845 7465 0,'0'-22'98,"0"0"-93,44 0 4,89 0-2,22-23 1,0 1 0,0 22 1,-67 22-2,1 0 1,22-22 0,-67 22 0,0-22 0,-21 22-1</inkml:trace>
    </iact:actionData>
  </iact:action>
  <iact:action type="add" startTime="19268">
    <iact:property name="dataType"/>
    <iact:actionData xml:id="d6">
      <inkml:trace xmlns:inkml="http://www.w3.org/2003/InkML" xml:id="stk6" contextRef="#ctx0" brushRef="#br0">7088 7509 0,'-22'23'58,"111"-23"-52,88-45 2,22 1 0,1-22 1,-68 21 0,-21 23-3,-67 0 1,1 22 2</inkml:trace>
    </iact:actionData>
  </iact:action>
  <iact:action type="add" startTime="29556">
    <iact:property name="dataType"/>
    <iact:actionData xml:id="d7">
      <inkml:trace xmlns:inkml="http://www.w3.org/2003/InkML" xml:id="stk7" contextRef="#ctx0" brushRef="#br0">3766 12937 0,'22'0'58,"66"0"-51,23 0 0,66 0 0,1 0 0,-1 0 2,0 0-2,0 0 2,-22 0-2,-66 0 3,-45 0-2,-22 0-1</inkml:trace>
    </iact:actionData>
  </iact:action>
  <iact:action type="add" startTime="30220">
    <iact:property name="dataType"/>
    <iact:actionData xml:id="d8">
      <inkml:trace xmlns:inkml="http://www.w3.org/2003/InkML" xml:id="stk8" contextRef="#ctx0" brushRef="#br0">3921 13092 0,'44'0'25,"67"-23"-18,-45 1 0,23 22 2,-23-22-2,23 0 1,-67 22 0,0-22 2,0 22-4,23-22 75,-23 22-41,0 0-25,22-22-6,1-1 7,-23 23-8,22 0 8,-22 0 16</inkml:trace>
    </iact:actionData>
  </iact:action>
  <iact:action type="add" startTime="31428">
    <iact:property name="dataType"/>
    <iact:actionData xml:id="d9">
      <inkml:trace xmlns:inkml="http://www.w3.org/2003/InkML" xml:id="stk9" contextRef="#ctx0" brushRef="#br0">5294 14709 0,'0'-23'26,"22"1"-22,23 0 6,21 0-2,45 22 0,-1 0-1,23-22 2,0 22-1,-22 0-1,22 0 1,-45 0 0,-43 0 1,-23 0-2,22 0 1,-22-22 73,1 22-49,-23-22-24,22 22 8,22 0-1,0 0 0,-22 0 10</inkml:trace>
    </iact:actionData>
  </iact:action>
  <iact:action type="add" startTime="32410">
    <iact:property name="dataType"/>
    <iact:actionData xml:id="d10">
      <inkml:trace xmlns:inkml="http://www.w3.org/2003/InkML" xml:id="stk10" contextRef="#ctx0" brushRef="#br0">5316 14531 0,'45'-22'8,"-1"0"0,0 22 1,-22 0-2,23-22 2,-23 22 7,0-22-8,0 22 0,22 0 0,-22 0 8,23 0-1,-23 0-7,0 0 2,0 0-2,22 0 2,1 0-6,-1 0 5,-22 0-1,0 0 1,23 0-1,-23 0 9,0 0 6,0 0 1,0 0 1,0 0-19,1 0 18,-1 0-15,0 0 7,0 0 0,0 0-8,0 0 7,0 0-6,1 0-1,-1 0 0,0 0 17,0 0 14,0 0-31,0 0 8,1 0 8,-1 0-17,0 0 2,0 0-1,0 0 8,0 0 0</inkml:trace>
    </iact:actionData>
  </iact:action>
  <iact:action type="add" startTime="67612">
    <iact:property name="dataType"/>
    <iact:actionData xml:id="d11">
      <inkml:trace xmlns:inkml="http://www.w3.org/2003/InkML" xml:id="stk11" contextRef="#ctx0" brushRef="#br0">15151 6291 0,'22'0'26,"0"0"-20,22 0 3,-22 0-3,23 0 2,-1 0 1,22 0 0,1 0-1,44 0-1,-1 0 3,1 0-5,22 0 5,-22 0-3,22 0 1,-45 0 0,-21 0 0,-1 0 0,-44 0 0,0 0 0,1 0 200,21 0-192,-22 0-1,0 0-7,0 0 1,0 0-1,23 0-1,-23 0 2,0 0-1,0 0 8,0-22 48,23 22 88,-23 0-144,0-22 0,22 22 0,1-22 0,-1 22 9</inkml:trace>
    </iact:actionData>
  </iact:action>
  <iact:action type="add" startTime="69004">
    <iact:property name="dataType"/>
    <iact:actionData xml:id="d12">
      <inkml:trace xmlns:inkml="http://www.w3.org/2003/InkML" xml:id="stk12" contextRef="#ctx0" brushRef="#br0">15018 6380 0,'66'0'62,"23"0"-53,44 0-2,22 0 1,44 0 1,45 0-1,-1 0 1,-21 0-1,21 44 0,-43-44 0,-45 0 0,-22 0-1,-89 0 1</inkml:trace>
    </iact:actionData>
  </iact:action>
  <iact:action type="add" startTime="97932">
    <iact:property name="dataType"/>
    <iact:actionData xml:id="d13">
      <inkml:trace xmlns:inkml="http://www.w3.org/2003/InkML" xml:id="stk13" contextRef="#ctx0" brushRef="#br0">24608 14000 0,'-44'0'90,"22"22"-84,0 0 1,0 0 10,0-22 7,-1 22-16,1-22 23,0 23-13,0-1 5,0-22-14,0 0-2,0 22 8,-1-22 66,1 0 6,-22 0-70,22 22-10,0 0 10,-23-22-1,23 22-9,0-22 18,22 22 279,0 45-297,0 44 2,22-45-2,0 23 1,0-45 1,-22 22-1,23 1-1,-23-23 2,0 23-1,0-45 0,0 0 273,44 0-274,0 0 1,1-22 1,-23 0-2,22 22 1,0 1 7,1-23 121,21 0-127,0 0-1,-21 0 1,-1 0-2,0 0 0,-21 0 9,-1 0-8</inkml:trace>
    </iact:actionData>
  </iact:action>
  <iact:action type="add" startTime="100148">
    <iact:property name="dataType"/>
    <iact:actionData xml:id="d14">
      <inkml:trace xmlns:inkml="http://www.w3.org/2003/InkML" xml:id="stk14" contextRef="#ctx0" brushRef="#br0">24675 13978 0,'155'0'103,"-89"44"-95,23 0 1,22 1-2,-23-23 1,-43-22 1,21 22-1,-44-22 0,-22 22-1,22-22 1,-22 22 288,-22 22-289,22 23 2,-22-1-2,22 23 1,0-23 1,0 1-2,0-23 1,0 23 0,0-45 0,0 22 1,0 0 0,0-21-1,0-1 24,-22-22 111,0 0-127,-22 0-8,-23 0 0,45 0-1,0 0 2,0 0 0,-23 0-2,23 0 0,0 0 2,0 0-1,-22 0 0,21 22 16,1-22 137,22 22-153,-22 0 0,-22 22-1,22-21 2,0-1-2,-1 0 9</inkml:trace>
    </iact:actionData>
  </iact:action>
  <iact:action type="add" startTime="101899">
    <iact:property name="dataType"/>
    <iact:actionData xml:id="d15">
      <inkml:trace xmlns:inkml="http://www.w3.org/2003/InkML" xml:id="stk15" contextRef="#ctx0" brushRef="#br0">24498 14199 0,'0'22'203,"0"0"-197,-22 23 3,-1-23-3,1 0 3,-22 45-1,22-45 0,0 0-2,0 0 20</inkml:trace>
    </iact:actionData>
  </iact:action>
  <iact:action type="add" startTime="102637">
    <iact:property name="dataType"/>
    <iact:actionData xml:id="d16">
      <inkml:trace xmlns:inkml="http://www.w3.org/2003/InkML" xml:id="stk16" contextRef="#ctx0" brushRef="#br0">24409 14842 0,'0'22'55,"44"-22"-40,-21 0-7,21 0 0,-22 0 9,0 0 55,0 0-64,0 0 0,23 0 0,-23 0 0,0 0 0,0-22-1,0 22 1</inkml:trace>
    </iact:actionData>
  </iact:action>
  <iact:action type="add" startTime="103484">
    <iact:property name="dataType"/>
    <iact:actionData xml:id="d17">
      <inkml:trace xmlns:inkml="http://www.w3.org/2003/InkML" xml:id="stk17" contextRef="#ctx0" brushRef="#br0">25007 14288 0,'22'0'41,"23"22"-34,-1 44 1,-22 23-1,22 0 2,-21-23-2,-23-22 0,0 23 2,0-45-1</inkml:trace>
    </iact:actionData>
  </iact:action>
  <iact:action type="add" startTime="104444">
    <iact:property name="dataType"/>
    <iact:actionData xml:id="d18">
      <inkml:trace xmlns:inkml="http://www.w3.org/2003/InkML" xml:id="stk18" contextRef="#ctx0" brushRef="#br0">25339 14155 0,'23'0'70,"87"0"-61,23 0-2,0 0 2,0 0-1,-44 0 0,-23 0 0,-44 0 0,0 0-1,0 22 299,-22 89-298,0-45-1,0 23 2,0-1-1,0-21 0,0-1-1,0-21 0,0-1 1,0-22 2</inkml:trace>
    </iact:actionData>
  </iact:action>
  <iact:action type="add" startTime="105748">
    <iact:property name="dataType"/>
    <iact:actionData xml:id="d19">
      <inkml:trace xmlns:inkml="http://www.w3.org/2003/InkML" xml:id="stk19" contextRef="#ctx0" brushRef="#br0">25384 14886 0,'22'22'90,"0"-22"-84,22 0 1,-22 0 11,1 0-11,-23 22 0,22-22 43,0 0 53</inkml:trace>
    </iact:actionData>
  </iact:action>
  <iact:action type="add" startTime="106804">
    <iact:property name="dataType"/>
    <iact:actionData xml:id="d20">
      <inkml:trace xmlns:inkml="http://www.w3.org/2003/InkML" xml:id="stk20" contextRef="#ctx0" brushRef="#br0">25472 14930 0,'45'22'87,"-23"-22"-78,22 22-1,-44 1-1,22-23 2,-22 22 311,22 0-312,-22 22 0,0 0-1,0 1 1,0 21 1,0-21-2,0 21 1,0-44-1,0 0 1,0 0 0,22 1 0,-44-23 105,0 0-105,0-23 0</inkml:trace>
    </iact:actionData>
  </iact:action>
  <iact:action type="add" startTime="107732">
    <iact:property name="dataType"/>
    <iact:actionData xml:id="d21">
      <inkml:trace xmlns:inkml="http://www.w3.org/2003/InkML" xml:id="stk21" contextRef="#ctx0" brushRef="#br0">25494 15041 0,'0'-22'7,"23"44"8,21 0-6,0 0-1,-22 0 0,0 0 9,1 1 39,-23-1-41,22-22-6,0 0-1,22 22 1,-44 0-4,45 0 4,-1 23-2,-22-23 1,0 0 0,0-22 0,0 22 4,-22-44 90,0-22-95</inkml:trace>
    </iact:actionData>
  </iact:action>
  <iact:action type="add" startTime="108244">
    <iact:property name="dataType"/>
    <iact:actionData xml:id="d22">
      <inkml:trace xmlns:inkml="http://www.w3.org/2003/InkML" xml:id="stk22" contextRef="#ctx0" brushRef="#br0">25937 14974 0,'0'45'47,"0"21"-38,0 1-2,0-23 1,0 22 1,0 1-2,0-1 1,0-21 1,0-1-1,0-22 0,0 0 0</inkml:trace>
    </iact:actionData>
  </iact:action>
  <iact:action type="add" startTime="108772">
    <iact:property name="dataType"/>
    <iact:actionData xml:id="d23">
      <inkml:trace xmlns:inkml="http://www.w3.org/2003/InkML" xml:id="stk23" contextRef="#ctx0" brushRef="#br0">25827 15617 0,'0'44'63,"0"0"-54,0 45-2,0-45 2,0 1-2,0-1 2,0-22 6</inkml:trace>
    </iact:actionData>
  </iact:action>
  <iact:action type="add" startTime="109276">
    <iact:property name="dataType"/>
    <iact:actionData xml:id="d24">
      <inkml:trace xmlns:inkml="http://www.w3.org/2003/InkML" xml:id="stk24" contextRef="#ctx0" brushRef="#br0">25782 16436 0,'0'-22'50,"0"67"-36,0 21-6,0-22 0,0 1 0,0-1 0,0-22 0,0 0 47,-22-22-31,-22 0-16,44-44 0</inkml:trace>
    </iact:actionData>
  </iact:action>
  <iact:action type="add" startTime="109659">
    <iact:property name="dataType"/>
    <iact:actionData xml:id="d25">
      <inkml:trace xmlns:inkml="http://www.w3.org/2003/InkML" xml:id="stk25" contextRef="#ctx0" brushRef="#br0">25827 16503 0,'0'0'2,"66"0"6,23-22-2,-23 22 2,1 0 1,-45-22-2,0 22 114</inkml:trace>
    </iact:actionData>
  </iact:action>
  <iact:action type="add" startTime="109931">
    <iact:property name="dataType"/>
    <iact:actionData xml:id="d26">
      <inkml:trace xmlns:inkml="http://www.w3.org/2003/InkML" xml:id="stk26" contextRef="#ctx0" brushRef="#br0">26092 16237 0,'0'89'33,"23"21"-26,-23-21 1,0-23 0,0 23 0,22-45 0,-22 1 1,0-23-2,0 0 1</inkml:trace>
    </iact:actionData>
  </iact:action>
  <iact:action type="add" startTime="110708">
    <iact:property name="dataType"/>
    <iact:actionData xml:id="d27">
      <inkml:trace xmlns:inkml="http://www.w3.org/2003/InkML" xml:id="stk27" contextRef="#ctx0" brushRef="#br0">26159 14842 0,'-22'0'56,"-23"44"-40,1 22-8,0 1 0,22-1-1,0-44 1,-1 23 0,1-45 0</inkml:trace>
    </iact:actionData>
  </iact:action>
  <iact:action type="add" startTime="111468">
    <iact:property name="dataType"/>
    <iact:actionData xml:id="d28">
      <inkml:trace xmlns:inkml="http://www.w3.org/2003/InkML" xml:id="stk28" contextRef="#ctx0" brushRef="#br0">25937 14399 0,'0'44'63,"0"44"-54,0 1 0,0-23-3,0 1 2,0-1 0,0-43 0,0-1-1</inkml:trace>
    </iact:actionData>
  </iact:action>
  <iact:action type="add" startTime="112372">
    <iact:property name="dataType"/>
    <iact:actionData xml:id="d29">
      <inkml:trace xmlns:inkml="http://www.w3.org/2003/InkML" xml:id="stk29" contextRef="#ctx0" brushRef="#br0">25937 13623 0,'0'-22'26,"-22"0"-12,-22-22-5,22 21-3,-45 1 3,23 0-1,0 0-1,-45 0 1,23 22 0,-67-22 0,0 22 0,-22 0 0,0 0 0,0 0 0,44 0 0,45 0 0,-23 0 0,23 0 0,21 0 1,23 0-2,-22 0 2,22 0 6,-23 22-7,1 22 0,0 0 0,-45 23 0,1-1 0,21 1 0,-21-1 1,21 23-2,-22-1 1,23 68 0,22-24 0,-45 1 0,45-44 0,22 0 0,22 21 0,-22 1-1,22 22 1,0-22 0,0 22 1,22-23-1,0 1 1,22-22-1,0 22-1,23-45 1,-45 67 1,89 0-2,-111-22 1,88 21 0,-21-65 0,44 88 0,-45-44 1,23 22-2,-1 0 0,-21-23 2,43 1-2,-65-45 2,43 45-1,1-22 1,-23-23-1,23 1-1,0-1 2,-1 23-2,-21-45 0,21 0 2,-66-21-1,45 21 0,-23-44 0,23 22 0,21-22-1,1 0 2,-1 22-2,-21-22 2,21 0 1,45 0-4,-44 0 2,22 0 0,44 0 1,-22 0-1,-89-22 0,44-22 0,1-1 0,-45 1 0,1 0 0,21-45-1,1-22 0,-45 23 2,44-45-2,-22-22 1,23 22 0,-45-22 0,22 22 1,-44 44-2,45-21 2,-45-1-1,0 0 0,0 23 2,0-45-3,0 22 1,0 0 0,0-66 0,0-22 0,-22 88-1,-1 0 2,23 45-1,-44-23 0,0 23 1,-1-23-2,45 22 0,-66 1 2,0-23-2,21 1 1,-43-1 0,-45 1-1,0 21 2,-44 1-1,-45-45-1,67 44 1,0 1 0,-22-23 0,22 1 1,22 21-2,0-21 2,89 66 2,-1-23-6,-21 23 3,44 0-1,22 0 2,-44 22 31,-45 0-31,0 0-1,-88 22-1</inkml:trace>
    </iact:actionData>
  </iact:action>
  <iact:action type="add" startTime="175724">
    <iact:property name="dataType"/>
    <iact:actionData xml:id="d30">
      <inkml:trace xmlns:inkml="http://www.w3.org/2003/InkML" xml:id="stk30" contextRef="#ctx0" brushRef="#br0">13799 13712 0,'23'0'58,"21"0"-52,45-22 1,-1 22 1,45 0 1,-22 0-2,-45 0 2,-21 0-2,-1 0 1,-22 0 0,0 0 17,0 0 39,0-22-48,1 22 9,21 0-2</inkml:trace>
    </iact:actionData>
  </iact:action>
  <iact:action type="add" startTime="176468">
    <iact:property name="dataType"/>
    <iact:actionData xml:id="d31">
      <inkml:trace xmlns:inkml="http://www.w3.org/2003/InkML" xml:id="stk31" contextRef="#ctx0" brushRef="#br0">13910 13468 0,'111'0'55,"0"0"-47,66 0 1,44 0-1,45 22 1,-66 0-2,21-22 0,-44 0 1,-88 0 0,-45 0 0</inkml:trace>
    </iact:actionData>
  </iact:action>
  <iact:action type="add" startTime="192987">
    <iact:property name="dataType"/>
    <iact:actionData xml:id="d32">
      <inkml:trace xmlns:inkml="http://www.w3.org/2003/InkML" xml:id="stk32" contextRef="#ctx0" brushRef="#br0">17055 14686 0,'23'0'32,"65"0"-24,45 0 0,-44 0 1,-1 0-2,-21 0 2,21 0-3,-43 0 2,-23 0 3,22 0-5,-22 0 75,0 0-51,1 0-13,21 0-1,-22 0 0,22 0-7,-22 0 14</inkml:trace>
    </iact:actionData>
  </iact:action>
  <iact:action type="add" startTime="193940">
    <iact:property name="dataType"/>
    <iact:actionData xml:id="d33">
      <inkml:trace xmlns:inkml="http://www.w3.org/2003/InkML" xml:id="stk33" contextRef="#ctx0" brushRef="#br0">17897 14509 0,'22'0'124,"0"0"-112,1 0 12,-23 22-9,22-22 105,0 0-96,0 0 8,0 0-25,0 0 2,45 0-1,-23-22-1,0-22 1,1 0 1,-1 22-1,22-23-1,-21 23 1,-23 0 0,0 0 2</inkml:trace>
    </iact:actionData>
  </iact:action>
  <iact:action type="add" startTime="212987">
    <iact:property name="dataType"/>
    <iact:actionData xml:id="d34">
      <inkml:trace xmlns:inkml="http://www.w3.org/2003/InkML" xml:id="stk34" contextRef="#ctx0" brushRef="#br0">16457 16326 0,'0'-22'57,"155"-1"-33,23 1-16,65 0 0,-43 0-1,43 22 1,-21 0 0,-45 0 2,-22 0-4,-66 0 3,-67 0-2</inkml:trace>
    </iact:actionData>
  </iact:action>
  <iact:action type="add" startTime="213540">
    <iact:property name="dataType"/>
    <iact:actionData xml:id="d35">
      <inkml:trace xmlns:inkml="http://www.w3.org/2003/InkML" xml:id="stk35" contextRef="#ctx0" brushRef="#br0">16745 16370 0,'111'0'46,"66"0"-37,1 0-2,65 0 2,-43 0-2,-1 0 1,22 0 1,-43 0-2,-68 0 1,-65 0 1,-23 0-1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1651">
    <iact:property name="dataType"/>
    <iact:actionData xml:id="d0">
      <inkml:trace xmlns:inkml="http://www.w3.org/2003/InkML" xml:id="stk0" contextRef="#ctx0" brushRef="#br0">10388 8307 0,'23'0'66,"353"-155"-65,-88 66 3,0 23 6,66-45-3,-110 22 1,-45 45 1,-44 0 0,-66 22-3,-133 66 115</inkml:trace>
    </iact:actionData>
  </iact:action>
  <iact:action type="add" startTime="2173">
    <iact:property name="dataType"/>
    <iact:actionData xml:id="d1">
      <inkml:trace xmlns:inkml="http://www.w3.org/2003/InkML" xml:id="stk1" contextRef="#ctx0" brushRef="#br0">10964 7930 0,'22'-22'49,"67"-44"-43,22-45 2,22 22 0,66 1 0,67-23 0,-67 45 0,23-1 0,-23 23-1,-88 22 2,-89 0-2,0 22 1</inkml:trace>
    </iact:actionData>
  </iact:action>
  <iact:action type="add" startTime="3459">
    <iact:property name="dataType"/>
    <iact:actionData xml:id="d2">
      <inkml:trace xmlns:inkml="http://www.w3.org/2003/InkML" xml:id="stk2" contextRef="#ctx0" brushRef="#br0">13312 8595 0,'0'-22'113,"-22"-23"-106,0 1 1,-22 0 0,21 0 0,-21-45-1,0 45 2,22 21-1,-23-21 0,-21 22 0,0-22 1,-134-1-1,89 23-1,-21-22 1,-24 22 1,24 0-2,21 22 1,-22-22 1,0-1-2,22 1 2,1 22-1,21 0 0,0-22-1,1 0 2,-1 22-3,-44-22 3,22 0-1,-21-1 0,21 23-1,-22-22 2,-22 0-1,44 22 0,-22 0 1,23 0-1,21 0 0,0 0-1,-44 0 2,45 0-1,21 0 0,1-22-1,-1 22 1,1 0 1,0 0-1,21 0-1,-21 0 2,-1 0-1,-21 0-1,21-22 1,23 22 1,0 0-3,-23 0 2,23 0 1,22 0-1,0 0 2,-23 0-3,23 0 1,0 0-1,-22 0 0,-1 0 2,23 22-1,0 0 1,-22-22-2,22 0 1,0 0 0,-23 22 0,1 0 1,0-22-1,-23 23 0,23-23-1,0 22 2,-45 0-1,23-22 0,21 0 0,-21 0 0,22 22 1,-23-22-2,45 22 0,-22-22 1,-23 0 0,23 22 0,0-22 8,21 0-8,1 23 0,0-23 0,0 0 0,0 22 1,0 0 7,0 0-9,-1 0 1,1 0 0,0 0 0,0 1 1,0-1-2,22 0 2,-22 22-2,0-22 2,22 0 0,-23 23-2,1-1 0,0 0 2,0 1-2,22-23 2,-22 0-1,22 0 0,-22 0 7,22 0-7,0 1 8,-23-1 0,23 0 0,-22 0 1,0-22-2,22 22 1,-22 0-8,22 23 0,-22-23 0,0 22 8,22 0-7,0 1-2,0-23 1,0 44 0,0 1 0,0-23 0,0 23 1,0-1-2,22-22 2,0 45-2,22-23 1,23 45 1,-45-67-2,67 23 1,-67-23 0,44-22 0,-22 23 1,45-23-1,-67 0-1,22 0 1,1 0 0,21-22 0,23 22 0,-1 1 0,-21-1 0,66 0 0,-22 0 0,88 0 1,-66 0-2,66 0 1,-22 1-1,-22-1 1,45-22 0,-23 0 1,0 0-2,-22 22 2,-44-22-1,-23 0-1,1 0 2,-45 0-1,-21 22 4,-1-22-8,0 0 3,0 22 2,0-22 7,0 0 1,23 0-9,-45 22 0,66 0 0,-22 23-1,67-1 3,-67 0-1,23-21-3,-23 21 1,0-22 0,1-22 1,-23 22 0,22 0 1,0-22 0,23 45-2,-23-23 3,45 0-3,-1 0 0,1 0 2,0 0-2,21 1 1,-21-23 0,0 22 0,-23-22 0,-22 0-1,1 0 2,21 22-1,0 0 1,1 0-1,-1 0-1,1-22 3,21 22-4,-43-22 3,-1 0-3,0 0 3,-22 0 7,1 0-8,-1 0 0,0 0 0,0 0 1,22-22-2,-21 22 1,-1 0 0,0 0 0,22-22 0,-22 22 1,45-44-2,-45 44 2,0-22-2,0 22 2,0-22-1,0 22 1,1-23-2,-23 1 0,44 0 2,22-22-2,-43-1 1,43 23-1,-22-22 2,1-22-2,-1 21 2,0 1-2,0-23 3,-44 45-2,45-22 0,-23 0 1,22-45-2,-22 67 1,-22-44-1,22 21 1,1 1 0,-1-67 0,-22 45 1,22 21-1,-22-21 0,0 44 0,0-23 1,0 1-2,0 22 0,0 0 2,0-22-2,-22 21 1,0-21 1,-1 0-1,1 22 1,22 0-2,-22-23 1,-22 1 1,44 0-3,-22 21 2,0-21-1,-1-22 3,1 44-3,22-1 1,-22 1 0,0 0 0,22 0 0,-22 0 0,0 0 0,0 0 0,22-1 0,-23 1-1,1 0 2,0 0 15,-22-22-7,22 21-1,-23-21-8</inkml:trace>
    </iact:actionData>
  </iact:action>
  <iact:action type="add" startTime="9461">
    <iact:property name="dataType"/>
    <iact:actionData xml:id="d3">
      <inkml:trace xmlns:inkml="http://www.w3.org/2003/InkML" xml:id="stk3" contextRef="#ctx0" brushRef="#br0">9901 11231 0,'111'0'62,"66"0"-53,22 0-2,1 0 2,-1 0 0,0 0-1,1 0-1,-89 0 0,-23 0 1,-66 0 0</inkml:trace>
    </iact:actionData>
  </iact:action>
  <iact:action type="add" startTime="10076">
    <iact:property name="dataType"/>
    <iact:actionData xml:id="d4">
      <inkml:trace xmlns:inkml="http://www.w3.org/2003/InkML" xml:id="stk4" contextRef="#ctx0" brushRef="#br0">10455 11475 0,'22'0'64,"45"0"-57,-1-23 1,67 1 1,-67 0-2,23 22 2,-23 0-1,-21 0 0,21 0 0,-44-22-1,23 22 9</inkml:trace>
    </iact:actionData>
  </iact:action>
  <iact:action type="add" startTime="17636">
    <iact:property name="dataType"/>
    <iact:actionData xml:id="d5">
      <inkml:trace xmlns:inkml="http://www.w3.org/2003/InkML" xml:id="stk5" contextRef="#ctx0" brushRef="#br0">15859 10079 0,'23'-22'57,"43"22"-50,0 0 1,23 0-1,0 0 2,-1 0-1,45 0-1,0 22 1,0 0 0,0 0 0,88 0 0,-154 1 0,110-1-1,0 0 2,0 0-2,1 0 2,-1-22-1,44 0-1,-44 0 2,1 0-1,-45 0 1,-1 0-1,-65 0 0,-45 0 0</inkml:trace>
    </iact:actionData>
  </iact:action>
  <iact:action type="add" startTime="18460">
    <iact:property name="dataType"/>
    <iact:actionData xml:id="d6">
      <inkml:trace xmlns:inkml="http://www.w3.org/2003/InkML" xml:id="stk6" contextRef="#ctx0" brushRef="#br0">15151 10345 0,'44'0'55,"22"0"-47,45-22-1,66 22 2,45 0-1,44 0 1,22 0 0,-23 0-2,23 0 0,-22 0 2,0 0-2,-67 0 2,-22 0-1,-22 0 0,-88 0 0,-1 0-1,-43 0 2,-1 0 55,22 0-57,45-22 2,-67 22-1,0 0 1,0 0-1</inkml:trace>
    </iact:actionData>
  </iact:action>
  <iact:action type="add" startTime="19420">
    <iact:property name="dataType"/>
    <iact:actionData xml:id="d7">
      <inkml:trace xmlns:inkml="http://www.w3.org/2003/InkML" xml:id="stk7" contextRef="#ctx0" brushRef="#br0">19425 9326 0,'-22'-22'67,"0"22"-46,-66-45-13,-67 1 0,-1 0 0,1 0-1,0-1 2,0 23-2,0 22 1,45-22 0,-45 22 0,66 0 2,22 0-3,1 0 1,44 0 0,0 0 0,0 0 7,-1 0 1,1 0-7,0 0-1,-44 0 0,21 0 0,-43 0 0,-1 0 0,-22 0 0,23 0-2,21 22 4,1 0-1,-23 0-2,23-22 0,-1 0 1,1 0 0,22 23 0,-1-1 0,23 0 0,-22-22 0,22 22 0,-23 0 0,1-22 0,0 22 8,44 0-7,-22-22-2,0 23 1,-1-1 9,-21 0-10,22-22 2,0 22-1,0 0 0,-23 22-1,23-44 2,0 23-2,-22 21 1,44-22-1,-22 22 3,22 23-3,-23-45 2,23 22-2,0 1 2,0-1-1,0 22 0,0 1 0,23-1-1,-1 1 1,22-45 0,0 44 0,1 1 0,21-23-1,-44 0 2,45 1-1,21-1 1,-43-44-1,43 44 0,-43-44 0,-1 22 0,67 1 0,-45-23 1,0 0-2,23 0 1,22 0 0,-23 0-1,45 0 2,45 0-1,-46 0 0,23 0-1,-22 0 1,-22 0 0,-22 0 0,-45 0 1,22 0-2,-43 0 2,21 0-1,-22 0 16,22 0-8,-22-23-8,23 1 0,-23-22-1,22 0 2,23-23-1,-45 45 0,0 0-1,-22-22 1,22 21 0,-22 1 0,22-44 0,-22 44 8,0-23-8,0 1 0,0 0 8,22 22 0,-22 0-9,0-1 2,0 1 0,0 0-1,0 0 0,0-22 0,0-1 0,0 1 0,0 22-1,0-22 2,0 21-2,0-43 1,0 44 0,0 0 1,0-1-1,-22 23-1,22-22 1,-22 0 1,0 22-1,0-22-1,-22 0 1,-67-45 0</inkml:trace>
    </iact:actionData>
  </iact:action>
  <iact:action type="add" startTime="21252">
    <iact:property name="dataType"/>
    <iact:actionData xml:id="d8">
      <inkml:trace xmlns:inkml="http://www.w3.org/2003/InkML" xml:id="stk8" contextRef="#ctx0" brushRef="#br0">14242 9282 0,'23'0'46,"43"0"-37,-44 44-1,45 22 0,-45-21 0,44-1 1,-44-22 7,1-22-8,-1 22 1,0-22-2,22 0 10,23 0-11,21 0 3,67-22-1,22-67-1,1 45 1,43-44 0,1-1 0,-23 0 0,-22 1 0,-44 21-1,-44 23 1,-45 0 0,-22 44 1,0-22-2</inkml:trace>
    </iact:actionData>
  </iact:action>
  <iact:action type="add" startTime="24500">
    <iact:property name="dataType"/>
    <iact:actionData xml:id="d9">
      <inkml:trace xmlns:inkml="http://www.w3.org/2003/InkML" xml:id="stk9" contextRef="#ctx0" brushRef="#br0">16878 11297 0,'0'-22'15,"22"22"-6,1 0-1,21-22 0,22 0 0,67-22 0,44-1 0,-22 23 0,1 0-1,-1 0 1,-45-22 0,1 21 0,-44 23 1,-45-22-1,22 0-1</inkml:trace>
    </iact:actionData>
  </iact:action>
  <iact:action type="add" startTime="25134">
    <iact:property name="dataType"/>
    <iact:actionData xml:id="d10">
      <inkml:trace xmlns:inkml="http://www.w3.org/2003/InkML" xml:id="stk10" contextRef="#ctx0" brushRef="#br0">17498 11364 0,'0'-22'40,"23"22"-34,43-23 3,1 1-2,21 0 2,-21 22-2,-23 0 1,22 0-1,-21 0 1,-45-22 0,22 22 0</inkml:trace>
    </iact:actionData>
  </iact:action>
  <iact:action type="add" startTime="28323">
    <iact:property name="dataType"/>
    <iact:actionData xml:id="d11">
      <inkml:trace xmlns:inkml="http://www.w3.org/2003/InkML" xml:id="stk11" contextRef="#ctx0" brushRef="#br0">25362 7354 0,'22'0'67,"0"0"-51,22 23-9,0 21 7,1 0 3,-23-22-2,0-22 19,22 0-19,45 0-6,44-22-2,44-44 1,0-45 0,23 45-1,21-23 1,1 0 0,-67 1 0,-22 43 0,-45 1 0,-44 22 1</inkml:trace>
    </iact:actionData>
  </iact:action>
  <iact:action type="add" startTime="32462">
    <iact:property name="dataType"/>
    <iact:actionData xml:id="d12">
      <inkml:trace xmlns:inkml="http://www.w3.org/2003/InkML" xml:id="stk12" contextRef="#ctx0" brushRef="#br0">23346 10876 0,'0'0'2,"22"0"21,45 0-18,21 0 4,89-22-2,45 0 0,44 0 1,-1 22 0,1 0 1,-44 0-1,-45 0 0,-22 0 0,-89 0-1,-43 0 3</inkml:trace>
    </iact:actionData>
  </iact:action>
  <iact:action type="add" startTime="32955">
    <iact:property name="dataType"/>
    <iact:actionData xml:id="d13">
      <inkml:trace xmlns:inkml="http://www.w3.org/2003/InkML" xml:id="stk13" contextRef="#ctx0" brushRef="#br0">23501 11009 0,'22'0'43,"22"0"-37,89 0 1,22-44 2,23 22 0,-46 22-2,112-22 1,-22 22 0,-45 0 0,-44 0-1,-89 0 1,0 0 0</inkml:trace>
    </iact:actionData>
  </iact:action>
  <iact:action type="add" startTime="35347">
    <iact:property name="dataType"/>
    <iact:actionData xml:id="d14">
      <inkml:trace xmlns:inkml="http://www.w3.org/2003/InkML" xml:id="stk14" contextRef="#ctx0" brushRef="#br0">23545 7709 0,'0'0'1,"-22"0"89,-22 0-84,22 22 10,0 0-8,-1 0 0,23 0 8,-22 1-8,0-1 9,0 0-11,0 0 26,22 0-16,-22 23 0,-1-45-8,23 22-1,-22-22 2,22 22 0,-22 0-1,0 0 8,0 0 0,22 0-9,-22 1 1,22-1 9,0 0-9,-22 0 0,-1-22 0,23 22-1,-22 22 2,0-21-2,22 21 0,-22 0 1,0 1 1,0-23-1,0 22 0,-1 0 0,23-22 0,-22 23 1,0-23-1,22 22-1,-22 1 1,22-23 1,-22 22-2,22-22 1,0 0 0,0 23 0,0-23 0,0 0 0,0 22 0,0-22 0,0 23 0,0-23 0,0 0 0,0 0-1,0 0 2,0 0-1,0 23 8,22-23-8,-22 0 0,22 22 2,0-22-3,23 23 0,-23-1 1,0-22 1,0 0-1,0 0 0,-22 1-1,44 21 1,-21-44 16,-23 22-16,22-22 0,0 0 8,0 0 0,-22 22 0,22-22 16,0 0 9,0 0-33,1 0 24,-1 0-8,0 0 0,0 0-16,0 0 8,0-22 9,23 0-10,-23 22-8,22-22 1,-44 0 9,22 22-1,0-23 16,1 23-25,-1-22 2,0 0-2,0 0 2,-22 0-1,44-22-1,-22-1 2,23-21-2,-45 22 1,22-1 0,-22 1 0,22 0 1,0-1-2,-22 1 9,0 0-8,22 44 0,-22-45 0,0 23 1,23-44-1,-1 44 0,0-23-1,-22 1 2,0 0-2,0-23 2,22 23-2,-22-22 2,0 21-1,22 23 1,-22-44-3,0 21 2,0 1 0,0 22 1,0-22-1,0 21 0,0-43-1,0 44 1,0 0 0,0-23 1,0 23-2,-22 0 1,22 0 0,-22 0 0,22 0 8,-22 22 0,0-23 32,-1 23-32,-21-22 0,-22 22-8,-1-22 0,1 22 0,21-22 0,-21 22 0,22-22 0,-45-22 0,23 44 1</inkml:trace>
    </iact:actionData>
  </iact:action>
  <iact:action type="add" startTime="37652">
    <iact:property name="dataType"/>
    <iact:actionData xml:id="d15">
      <inkml:trace xmlns:inkml="http://www.w3.org/2003/InkML" xml:id="stk15" contextRef="#ctx0" brushRef="#br0">20932 9414 0,'66'0'107,"-22"-22"-102,23 0 2,44 0 1,-45 22 1,0-22-2,1 0 1,-1-23 0,-21 45 0,21-22 2,-44 22-4,0-22 2,1 22 32,-1 0-24,0 0-8,0-22 8,0 22 24,22-22-24,1 22 0,-23 0-8,-22-22 0,22 22 0,0 0 8</inkml:trace>
    </iact:actionData>
  </iact:action>
  <iact:action type="add" startTime="38492">
    <iact:property name="dataType"/>
    <iact:actionData xml:id="d16">
      <inkml:trace xmlns:inkml="http://www.w3.org/2003/InkML" xml:id="stk16" contextRef="#ctx0" brushRef="#br0">20976 9547 0,'66'0'111,"1"-22"-102,66-22-1,-67 22 0,45 22 0,-45-22 0,23-23 0,-67 45 0,22-22-1,-21 22 10,-1-22 24,0 22-18,0 0-7,0-22-8,0 22 0,-22-22 7,22 22 17,1 0-14,21 0-11,-22-22 0,22 22 1,1-23 0,-23 23 0,0 0 1</inkml:trace>
    </iact:actionData>
  </iact:action>
  <iact:action type="add" startTime="40396">
    <iact:property name="dataType"/>
    <iact:actionData xml:id="d17">
      <inkml:trace xmlns:inkml="http://www.w3.org/2003/InkML" xml:id="stk17" contextRef="#ctx0" brushRef="#br0">27355 8019 0,'-22'0'266,"-22"0"-260,-23 0 2,-21 0 0,-1 0-1,22 0 2,1 0-1,0 0 0,43 0 0,1 0 0,0 0-1,0 0 10,0 22-1,0 0 0,0-22-8,-1 22 0,-21 1 1,0 21-3,-1-22 2,1 44 3,-22-21-7,44-23 4,-23 22 1,1-22-1,22 23-1,0-23 2,22 0-1,-45 22 0,23-22 1,0 23 0,0-1-3,-22 0 3,21 1-2,1-1 6,0 0-6,0 1-2,0-1 2,22 0 1,-22-22 0,22 0 0,0 23 0,0-23 1,-22 0-1,22 0 0,-23 23 0,23-23-1,0 0 2,0 44-1,0-44 0,0 1 0,0 21-1,0 0 1,0 23 1,0-1-1,0-22-1,0 23 1,0-1 1,0 1-2,0-1 2,0 1-1,0-1 0,0 45-1,45-67 1,-45 0 0,44 23 0,-22-23 0,22 45 1,-21-45-2,21 0 1,0 1 0,1-1 0,-23-22 9,-22 0 6,22-22 28,22 0-37,0 0-6,45 0 0,-23 0 0,45-22-1,0 0 2,22-22-2,-45-23 1,1 1 0,-45 44 0,1-45 0,-1 45-1,-22 0 2,0-22-2,0 21 2,1 1-1,-23 0 1,44-22-2,-44 0 3,22-1-4,-22 1 2,22 0 1,-22 22-2,22-111 1,-22 44 0,22-22-1,-22-44 2,0 44-1,0 1-1,0 43 2,0 23-1,0 0 0,0-1 0,0-21 0,-22 22 0,0-23 0,-44-66 0,-1 0 0,1-22 0,-23 22 1,23 0 0,-23 1-1,45 43-1,0 22 0,21 45 2,1 0 29,0 22-5</inkml:trace>
    </iact:actionData>
  </iact:action>
  <iact:action type="add" startTime="42284">
    <iact:property name="dataType"/>
    <iact:actionData xml:id="d18">
      <inkml:trace xmlns:inkml="http://www.w3.org/2003/InkML" xml:id="stk18" contextRef="#ctx0" brushRef="#br0">24608 9680 0,'23'0'66,"21"0"-44,45 0-14,66 0 0,0 0-1,22 0 1,0 0-1,-66 0 2,22 0-1,-89 0 0,-22 0 8</inkml:trace>
    </iact:actionData>
  </iact:action>
  <iact:action type="add" startTime="42779">
    <iact:property name="dataType"/>
    <iact:actionData xml:id="d19">
      <inkml:trace xmlns:inkml="http://www.w3.org/2003/InkML" xml:id="stk19" contextRef="#ctx0" brushRef="#br0">24586 9902 0,'22'0'75,"89"0"-69,66 0 1,1 0 2,21 0-1,-22 0-1,-44 0 1,-67 0 0,-43 0 0</inkml:trace>
    </iact:actionData>
  </iact:action>
  <iact:action type="add" startTime="49332">
    <iact:property name="dataType"/>
    <iact:actionData xml:id="d20">
      <inkml:trace xmlns:inkml="http://www.w3.org/2003/InkML" xml:id="stk20" contextRef="#ctx0" brushRef="#br0">12692 16924 0,'44'0'55,"67"-45"-46,66-21-1,-22 22 0,45-1-1,-1 1 1,-22 22 1,-44 0-1,-44 0-1,21 22 2,-87 0-1,21-23 1,-22 23-2</inkml:trace>
    </iact:actionData>
  </iact:action>
  <iact:action type="add" startTime="49789">
    <iact:property name="dataType"/>
    <iact:actionData xml:id="d21">
      <inkml:trace xmlns:inkml="http://www.w3.org/2003/InkML" xml:id="stk21" contextRef="#ctx0" brushRef="#br0">13157 17012 0,'89'0'46,"110"-22"-38,67 0 0,66 22 0,-22 0 0,0-22 1,-110-22-1,-67 21-1,-111 23 3,0 0-3</inkml:trace>
    </iact:actionData>
  </iact:action>
  <iact:action type="add" startTime="53316">
    <iact:property name="dataType"/>
    <iact:actionData xml:id="d22">
      <inkml:trace xmlns:inkml="http://www.w3.org/2003/InkML" xml:id="stk22" contextRef="#ctx0" brushRef="#br0">11031 16414 0,'44'0'66,"0"0"-61,1 0 3,43 0 0,23 0 0,44 0-1,-44 0 3,22 0-3,-23 0 2,-21 0-1,-45 0 0,23 0 0</inkml:trace>
    </iact:actionData>
  </iact:action>
  <iact:action type="add" startTime="53804">
    <iact:property name="dataType"/>
    <iact:actionData xml:id="d23">
      <inkml:trace xmlns:inkml="http://www.w3.org/2003/InkML" xml:id="stk23" contextRef="#ctx0" brushRef="#br0">11186 16835 0,'44'0'87,"67"0"-79,66-44 1,0-23-1,-44 67 0,-44-44 0,-23 22 0,1 22 0,-23-22-1</inkml:trace>
    </iact:actionData>
  </iact:action>
  <iact:action type="add" startTime="54924">
    <iact:property name="dataType"/>
    <iact:actionData xml:id="d24">
      <inkml:trace xmlns:inkml="http://www.w3.org/2003/InkML" xml:id="stk24" contextRef="#ctx0" brushRef="#br0">9281 13845 0,'-22'0'314,"0"0"-292,0 0-6,-1 0 0,-21 0-1,0 0 2,22 0-9,-23 0 0,23 0-1,-22 0 10,22 0-9,-23 0 0,23 0-1,-22 0 2,22 0-2,0 0 0,0 0 1,-1 0 1,1 0-1,0 0 8,0 0-8,-22 0-1,-1 0 10,-21 22-9,44-22 0,0 22 0,-23-22-1,1 0 2,-22 22-1,66 0 1,-45-22-1,-21 0 0,44 22 0,0 1 0,-23-23 0,23 22-1,0 0 2,0-22-2,-45 66 2,45-66-1,-22 23 0,0-1-1,44 0 0,-45 0 3,23 0 5,-22 0-6,22 23-1,0-45 0,22 22-1,-23-22 2,23 22-3,0 0 3,0 0-1,-22 0 0,0 1 0,22-1-1,0 22 2,0-22-2,0 0 3,0 23-3,0-23 1,0 0 0,0 22 0,0-22 9,0 0-9,22 1-1,0-1 2,1 0 7,-23 0-8,44 0 0,0 23 8,-22-23-8,0 0-1,1 0 1,-23 0 0,44 0 0,-22-22-1,0 22 3,22 1 5,-21-23 34,-1 0-41,22 0 7,-22 0-6,23 0-2,-1 0 0,-22 0 2,22 0-1,1 0 1,-1 0-1,-22 0 1,0 0-2,22 0 1,-21 0 0,-1 0-1,0 0 1,0 0 0,0 0 0,0 0 0,23 0 0,-23 0 0,22 0 0,0 0 0,1 0 0,-1 0 1,-22 0-1,22 0-1,-21 0 2,-1-23-1,0 23 0,0-22-1,22 0 2,-22-22-1,1 22 0,21-23 0,-22 1 0,-22 0-1,22-1 1,0 1 0,-22 0 0,0 0 0,0 21 0,0 1 1,0-22-2,23 22 1,-23 0 0,0 0 0,22-1 0,-22 1 0,0 0 8,0 0-8,0 0 0,0 0 0,0-1 0,0 1 0,0 0 8,0-22 0,0 22 0,0 0 16,0-1-16,0 1 17,0 0-17,0-22 8,0 22 80,0-1-72,0 1-8,0 0-16,-22 0 8,22 0-8,0 0 16,-23 22-8,23-22-8,-22-1 0</inkml:trace>
    </iact:actionData>
  </iact:action>
  <iact:action type="add" startTime="58372">
    <iact:property name="dataType"/>
    <iact:actionData xml:id="d25">
      <inkml:trace xmlns:inkml="http://www.w3.org/2003/InkML" xml:id="stk25" contextRef="#ctx0" brushRef="#br0">11230 14554 0,'-44'0'194,"0"0"-172,-1 22-15,23-22 17,22 22-15,-22-22 263,-22 0-265,21 0 2,1 0-2,-66 0 2,43-22 10,23 22-10,-22 0-4,44-22 1,-22 22 3,0 0 7,0 0 0,22-23-9,-23 23 2,-21 0 15,0 0-8,22 0-9,0 0 9,-1 0-7,1 0-1,0 0-1,0 0 1,0 0 0,0 0 0,-1 0 8,1 0 0,0 0-8,-22 0 0,22 0 0,0 0 0,-1-22 0,-21 22 0,22 0 8,0 0 0,0 0-7,0 0-1,-23 0 8,23 0-8,-22 22-1,22 1 1,-23 21 1,23-44-2,-22 44 2,44-22 15,-22 23-16,22-1 8,0-22-8,0 22-1,0-21 2,0-1-1,0 22 0,0-22 0,0 0 0,22 0 0,0 23 0,0-1-1,0-22 2,-22 22 1,45-21-4,-45-1 1,22-22 1,0 44 0,0-22 0,0 0 7,23-22-7,-23 45 1,22-23 1,22 22-4,1 0 2,-1-21 1,1 21-1,-45-44 0,0 0 0,45 22 0,-45-22-1,0 22 1,0-22 0,22 0 8,-22 0-7,1 0-1,-1 0 0,22 0 0,0 0 0,1 0 0,-1 0-1,22 0 1,1 0 1,-23 0-1,23 0 0,-23 22 0,0-22-1,-22 0 2,0 0-2,23 0 1,-23 0 3,0 0-6,0 0 3,22 0 0,-21-22 1,21 0-1,0-22-1,-22-1 2,23 1-1,-23 0-1,0-45 1,-22 23-1,0-1 2,0-21-1,0 21-1,0 1 3,0-23-3,-22 1 1,-22-23 0,44 22 0,-45 23 0,1-45 1,22 45 2,22-1-5,-45-21 0,-21-90 1,22 68 2,-23-1-1,23 0 0,0 22 0,-1 1 1,23 66-2,0-23 2,0 23-1,0-22 0,-23 22-1,23-23 1,-22 23 0,0-22 0,22 22 1,-45-22-3,1 44 3,-23-45-1,-44 1 0,-22 0 0,89 22 0,-1 22 1,45 0-1,0 0 0,0 0 0,0 0 24,0 0-24,-23 22 0,45 44-1,-44 1 1,0 21 1,-1 23-2,23-45 1,-22 45 0,22-22 1,0-23-1,22 23-1,-23-23 1,23 1 1,0 21-1,0-43 0,0 43 0,0-21 0,0-1-1,0 1 2,0-23-2,0 0 1,0 23 0,0-45 0,0 22 1,0 0-2,0 1 2,0-23-2,0 0 1,0 22 0,0-22 0,0 1 0,0 21 8,23-44 81,-23 22-81,0 22 0,0-21-8,0 43-1</inkml:trace>
    </iact:actionData>
  </iact:action>
  <iact:action type="add" startTime="66148">
    <iact:property name="dataType"/>
    <iact:actionData xml:id="d26">
      <inkml:trace xmlns:inkml="http://www.w3.org/2003/InkML" xml:id="stk26" contextRef="#ctx0" brushRef="#br0">18384 15107 0,'0'-22'82,"67"22"-76,44 0 2,44 0-1,88 0 2,-43 0-1,-1 0 0,23 0 0,-45 0 0,-22 0 0,-67 0-1,-43 0 2,-23 0-1</inkml:trace>
    </iact:actionData>
  </iact:action>
  <iact:action type="add" startTime="66628">
    <iact:property name="dataType"/>
    <iact:actionData xml:id="d27">
      <inkml:trace xmlns:inkml="http://www.w3.org/2003/InkML" xml:id="stk27" contextRef="#ctx0" brushRef="#br0">18783 15462 0,'22'0'80,"133"0"-73,89 0 1,22 0 0,-23 0 1,-65 0-1,-68-45 0,-43 45-1</inkml:trace>
    </iact:actionData>
  </iact:action>
  <iact:action type="add" startTime="68132">
    <iact:property name="dataType"/>
    <iact:actionData xml:id="d28">
      <inkml:trace xmlns:inkml="http://www.w3.org/2003/InkML" xml:id="stk28" contextRef="#ctx0" brushRef="#br0">19780 13778 0,'22'0'90</inkml:trace>
    </iact:actionData>
  </iact:action>
  <iact:action type="add" startTime="68550">
    <iact:property name="dataType"/>
    <iact:actionData xml:id="d29">
      <inkml:trace xmlns:inkml="http://www.w3.org/2003/InkML" xml:id="stk29" contextRef="#ctx0" brushRef="#br0">20112 13778 0,'-22'-22'89,"-22"0"-84,44 0 4,-22 22-2,-1-22 1,1 22-1,0-45 1,-22 23 8,22 0-7,-1 22-1,1 0-1,0-22 2,0 0-1,0 22 8,0 0-8,-23-22-1,1-1 9,0 23-8,0 0 0,-23 0 0,1 0 0,21 0 0,1 0 0,0 0 1,-1 0-1,23 0 0,-22 0-1,22 0 10,-45 0-10,45 0 2,-22 0-1,22 0 0,-45 23 0,45-23-2,-44 22 3,44-22-1,-23 0 0,1 0 0,-22 22 0,21-22 1,23 22-2,-22-22 2,-1 22-1,45 0 0,-22-22 1,0 0-3,22 23 18,-22-1-15,22 0 7,0 22-9,0-22 2,0 0-1,0 23-1,0-23 1,0 22 0,0 23 0,0-1 1,0 1-2,0-1 2,0 23-2,22-23 2,22 45-2,1-45 2,-23 23-1,22-23 0,1 23-1,-23-23 2,44 23-1,-44-45-1,45 45 1,-45-67 0,22 0 0,0 45 1,1-45 6,-23-22-7,22 22 1,-22 0-2,1-22 17,-1 0 24,0 0-40,22 0 0,67 0 1,0 0-1,-1 0 0,23-22 0,-22 0-1,0-23 2,-23 23-2,-21 0 2,-45 0-2,0 0 2,22 0-2,-44 0 1,23-1 0,-1-21 0,-22 0 0,22-23-1,-22 1 2,22-1-1,0-21 1,-22 44-1,0-23 0,0 23-1,0 0 3,0-1-3,0 23 0,0-22 1,0-1 1,0 1-2,0 22 2,0 0-2,0 0 1,-22 0 0,22-23 1,-22 23-2,22-22 11,-22 22-11,0-1 1,-1-65-1,1 88 0,0-22 1,22 0 1,0-1 0,-44-21-2,22 22 17,0 0 9,22 0-17,-23 22-9,1-22 10,0-1-1,0 1 0,22 0-9,-22 22 10,0-22-2,-1 0 9,1 22-16,0-22 0</inkml:trace>
    </iact:actionData>
  </iact:action>
  <iact:action type="add" startTime="70604">
    <iact:property name="dataType"/>
    <iact:actionData xml:id="d30">
      <inkml:trace xmlns:inkml="http://www.w3.org/2003/InkML" xml:id="stk30" contextRef="#ctx0" brushRef="#br0">16679 14266 0,'22'0'82,"0"0"-75,23 66 0,-1-66 1,-22 44-1,0-44 2,-22 23-2,22-23 17,23 0 41,21-23-57,23-21-1,44-22 3,-1-1-3,46 1 1,21-45-1,-22 44 1,-44 1 1,0 22-1,-89 22-1,1-23 2</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6638">
    <iact:property name="dataType"/>
    <iact:actionData xml:id="d0">
      <inkml:trace xmlns:inkml="http://www.w3.org/2003/InkML" xml:id="stk0" contextRef="#ctx0" brushRef="#br0">22859 7332 0,'22'0'95,"0"0"-94,44 0 5,45 0 3,111 0-1,43 0 0,46 0 0,87 0 1,23 0-2,66 0 1,1 0 0,-68 0 1,-43 0-2,-67 0 1,-44 0 0,0 0-1,-89 0 1,0 0 1,-44 0-1,-22 0 0,-45 0-1,23 0 2,-23 0-1,-21 0 0,21 0-1,23 0 2,-23 0-2,23 0 2,44 0-1,-67 0 0,45 0 1,-23 0-2,23 0 1,44 0 0,-44 0 0,44 0 1,0 0-3,22-22 3,-22 0-2,0 0 2,-66 0-2,-45 22 1,-22 0 2</inkml:trace>
    </iact:actionData>
  </iact:action>
  <iact:action type="add" startTime="7565">
    <iact:property name="dataType"/>
    <iact:actionData xml:id="d1">
      <inkml:trace xmlns:inkml="http://www.w3.org/2003/InkML" xml:id="stk1" contextRef="#ctx0" brushRef="#br0">26668 7066 0,'23'0'57,"154"-22"-50,22 22 0,155 0 2,245 0-1,131-44 0,-109 44 0,87 0 0,-154 0 0,-133 0 0,-133 0-1,-44 0 1,-156 0 0,-66 0 0</inkml:trace>
    </iact:actionData>
  </iact:action>
  <iact:action type="add" startTime="12878">
    <iact:property name="dataType"/>
    <iact:actionData xml:id="d2">
      <inkml:trace xmlns:inkml="http://www.w3.org/2003/InkML" xml:id="stk2" contextRef="#ctx0" brushRef="#br0">28595 9570 0,'23'22'106,"43"0"-99,-44 0-1,0-22 2,0 0-1,-22 22 2,23-22-2,-1 22 9,0-22 73,44-44-81,1 0 1,-23-1-1,67-21 0,-23-1 0,-21 23 0,-1-44-1,45-1 1,-44 45 0,-23-1 0,-22 23 0,0 0-1</inkml:trace>
    </iact:actionData>
  </iact:action>
  <iact:action type="add" startTime="17582">
    <iact:property name="dataType"/>
    <iact:actionData xml:id="d3">
      <inkml:trace xmlns:inkml="http://www.w3.org/2003/InkML" xml:id="stk3" contextRef="#ctx0" brushRef="#br0">27421 11585 0,'23'0'42,"-1"0"-28,22 0-7,111-22 0,44 0 1,89-22 3,133 22-5,67 22 1,110 0 3,-178 0-3,1 0 1,-155 0 0,-111 0 0,-88 0 1,-45-23-2</inkml:trace>
    </iact:actionData>
  </iact:action>
  <iact:action type="add" startTime="18119">
    <iact:property name="dataType"/>
    <iact:actionData xml:id="d4">
      <inkml:trace xmlns:inkml="http://www.w3.org/2003/InkML" xml:id="stk4" contextRef="#ctx0" brushRef="#br0">28396 11585 0,'0'-22'37,"66"-22"-28,178 22-1,22-23 0,88 1 0,111 0 0,-110 44 0,132 0 0,-110 0 0,-112 0 0,-154 0-1,-44 0 1,-45 0 1</inkml:trace>
    </iact:actionData>
  </iact:action>
  <iact:action type="add" startTime="31838">
    <iact:property name="dataType"/>
    <iact:actionData xml:id="d5">
      <inkml:trace xmlns:inkml="http://www.w3.org/2003/InkML" xml:id="stk5" contextRef="#ctx0" brushRef="#br0">16856 11785 0,'22'0'82,"23"0"-75,43 0 0,45 0 1,66-22-1,-21-1 1,21 23 0,67-44 0,-23 44 0,-21 0 0,22 0-1,-67-22 1,-44 0 0,-89 22 1</inkml:trace>
    </iact:actionData>
  </iact:action>
  <iact:action type="add" startTime="32333">
    <iact:property name="dataType"/>
    <iact:actionData xml:id="d6">
      <inkml:trace xmlns:inkml="http://www.w3.org/2003/InkML" xml:id="stk6" contextRef="#ctx0" brushRef="#br0">16701 11452 0,'22'0'55,"45"0"-44,-1 0-5,89 0 2,111 0 0,88 0 0,67 0 0,244 0 0,-178 0 0,-66 0 1,-133 0-2,-133 0 1,-111-22 1</inkml:trace>
    </iact:actionData>
  </iact:action>
  <iact:action type="add" startTime="43830">
    <iact:property name="dataType"/>
    <iact:actionData xml:id="d7">
      <inkml:trace xmlns:inkml="http://www.w3.org/2003/InkML" xml:id="stk7" contextRef="#ctx0" brushRef="#br0">17233 15661 0,'22'0'74,"44"-22"-61,1 22-5,110-44 0,67 22 0,-1-23 0,45 23 0,-44 0 0,22 0-1,-67 22 2,45 0-2,-89 0 1,-45 0 1,-43 0 0,-23 0-2,0 0 1</inkml:trace>
    </iact:actionData>
  </iact:action>
  <iact:action type="add" startTime="44470">
    <iact:property name="dataType"/>
    <iact:actionData xml:id="d8">
      <inkml:trace xmlns:inkml="http://www.w3.org/2003/InkML" xml:id="stk8" contextRef="#ctx0" brushRef="#br0">18340 15927 0,'-22'22'26,"111"-22"36,88-22-55,111 22 1,44-22 0,22 22 0,67 0 0,-44 0 0,-23 0 0,-44 0-1,-44 0 2,-177 0-1,-45 0-1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17474">
    <iact:property name="dataType"/>
    <iact:actionData xml:id="d0">
      <inkml:trace xmlns:inkml="http://www.w3.org/2003/InkML" xml:id="stk0" contextRef="#ctx0" brushRef="#br0">15173 4874 0,'44'0'62,"111"0"-44,-22 0-13,177 0 10,44 0-14,89 22 7,67 44 0,-45 1 1,0-1 0,-177-22-2,-44-22 1,-133 1 0,-67-23 0</inkml:trace>
    </iact:actionData>
  </iact:action>
  <iact:action type="add" startTime="25697">
    <iact:property name="dataType"/>
    <iact:actionData xml:id="d1">
      <inkml:trace xmlns:inkml="http://www.w3.org/2003/InkML" xml:id="stk1" contextRef="#ctx0" brushRef="#br0">26823 7509 0,'89'0'79,"88"-22"-70,67-22-2,44 22 1,-22 22 0,-1 0 1,-43 0-2,-23 0 1,-88 0-1,-67 0 1,-22 0 0</inkml:trace>
    </iact:actionData>
  </iact:action>
  <iact:action type="add" startTime="26327">
    <iact:property name="dataType"/>
    <iact:actionData xml:id="d2">
      <inkml:trace xmlns:inkml="http://www.w3.org/2003/InkML" xml:id="stk2" contextRef="#ctx0" brushRef="#br0">27488 7731 0,'22'0'32,"89"0"-24,44-22 1,22 22-2,67-67 1,-23 45 0,-21 22 0,-1 0 0,-22 0 0,-66 0 0,-23 0 1,-21 0-1,-45 0-1</inkml:trace>
    </iact:actionData>
  </iact:action>
  <iact:action type="add" startTime="30826">
    <iact:property name="dataType"/>
    <iact:actionData xml:id="d3">
      <inkml:trace xmlns:inkml="http://www.w3.org/2003/InkML" xml:id="stk3" contextRef="#ctx0" brushRef="#br0">5914 6690 0,'0'0'2,"45"0"42,43 66-36,89 1 2,-66-1-4,88 45 3,-88-45-2,44 23 1,-110-45 0,43 23 0,-21-23-1,-23 0 1,0-21 0,0-23 49,-21 0-48,43-23-1,23-65-1,44-23 2,-1 45-1,46-45-1,21 22 0,67-21 2,-23 43-1,-43-22 0,-23 23 0,-44 22 0,-22-1-1,-89 45 1,0 0 1</inkml:trace>
    </iact:actionData>
  </iact:action>
  <iact:action type="add" startTime="41057">
    <iact:property name="dataType"/>
    <iact:actionData xml:id="d4">
      <inkml:trace xmlns:inkml="http://www.w3.org/2003/InkML" xml:id="stk4" contextRef="#ctx0" brushRef="#br0">20024 12538 0,'22'0'46,"66"0"-38,89 0 0,89-22 0,66 22 0,111 0 0,111 0-1,-22 0 5,-200 0-6,-22 0 2,-66 0 0,-89 0-1,-111 0 1,-110 0 106,-89 0-107,-111 44 1</inkml:trace>
    </iact:actionData>
  </iact:action>
  <iact:action type="add" startTime="41697">
    <iact:property name="dataType"/>
    <iact:actionData xml:id="d5">
      <inkml:trace xmlns:inkml="http://www.w3.org/2003/InkML" xml:id="stk5" contextRef="#ctx0" brushRef="#br0">19315 12538 0,'110'0'31,"90"0"-23,132 0 0,67-22 0,265 22 0,-66 0 0,67 0 0,-333 0 0,-66 0-1,-133 0 1,-23 0 0,-87 0 1</inkml:trace>
    </iact:actionData>
  </iact:action>
  <iact:action type="add" startTime="42536">
    <iact:property name="dataType"/>
    <iact:actionData xml:id="d6">
      <inkml:trace xmlns:inkml="http://www.w3.org/2003/InkML" xml:id="stk6" contextRef="#ctx0" brushRef="#br0">19846 12361 0,'89'0'30,"199"0"-27,177-45 4,89 1 2,66 44-2,-22 0 2,-244 0-2,-44 0 2,-132 0-2,-90 0 1,-66 0 1</inkml:trace>
    </iact:actionData>
  </iact:action>
  <iact:action type="add" startTime="43769">
    <iact:property name="dataType"/>
    <iact:actionData xml:id="d7">
      <inkml:trace xmlns:inkml="http://www.w3.org/2003/InkML" xml:id="stk7" contextRef="#ctx0" brushRef="#br0">26912 12671 0,'22'0'33,"45"0"-25,110-45-2,66 23 3,45-44-2,23 66 1,43 0 0,89-22 0,44 22-1,-132 0 1,-90 0 1,-65 0-1,-112 0 0,-43 0 0</inkml:trace>
    </iact:actionData>
  </iact:action>
  <iact:action type="add" startTime="44288">
    <iact:property name="dataType"/>
    <iact:actionData xml:id="d8">
      <inkml:trace xmlns:inkml="http://www.w3.org/2003/InkML" xml:id="stk8" contextRef="#ctx0" brushRef="#br0">26934 12516 0,'44'0'24,"89"22"-16,-22 0 0,66-22 1,45 0-2,44 44 1,88 1 0,111-1-1,67 67 2,-111-111-2,-45 22 2,-110-22-1,-22 0 1,-156 0-2,-44 0 2</inkml:trace>
    </iact:actionData>
  </iact:action>
  <iact:action type="add" startTime="59209">
    <iact:property name="dataType"/>
    <iact:actionData xml:id="d9">
      <inkml:trace xmlns:inkml="http://www.w3.org/2003/InkML" xml:id="stk9" contextRef="#ctx0" brushRef="#br0">8196 10301 0,'44'44'39,"0"0"-31,23 23 0,21-1 0,-66-66 0,23 44 0,-23-44 8,0 0-8,0 0 8,22 0-7,89 0-1,45-110-1,65-45 1,89-45 0,89-21-1,-177 132 2,22-44-1,-155 67 0,-23 21 0,-44 23-1</inkml:trace>
    </iact:actionData>
  </iact:action>
  <iact:action type="add" startTime="60161">
    <iact:property name="dataType"/>
    <iact:actionData xml:id="d10">
      <inkml:trace xmlns:inkml="http://www.w3.org/2003/InkML" xml:id="stk10" contextRef="#ctx0" brushRef="#br0">7132 16348 0,'45'22'74,"88"44"-69,44 45 3,-44-22 0,44 22 0,-66-1 0,-45-43 0,45 21 0,-67-43 0,1-23 0,-23 0-1,0-22 42,44-22-41,45-45 0,22-43 0,0 43 0,0-44 0,44 1 0,22-23 1,23 22-2,-67 22 1,0 23-1,-89 22 2,-21 21-1,-23 23 0</inkml:trace>
    </iact:actionData>
  </iact:action>
  <iact:action type="add" startTime="75544">
    <iact:property name="dataType"/>
    <iact:actionData xml:id="d11">
      <inkml:trace xmlns:inkml="http://www.w3.org/2003/InkML" xml:id="stk11" contextRef="#ctx0" brushRef="#br0">28285 17677 0,'22'0'40,"111"0"-31,89 0-1,88 0-1,133 0 1,0 0 1,44 0-2,-132 0 1,21 0 0,-154 0 0,-23 0 0,-88 22 0,-89-22 0,0 22 88,-66 0-88</inkml:trace>
    </iact:actionData>
  </iact:action>
  <iact:action type="add" startTime="76001">
    <iact:property name="dataType"/>
    <iact:actionData xml:id="d12">
      <inkml:trace xmlns:inkml="http://www.w3.org/2003/InkML" xml:id="stk12" contextRef="#ctx0" brushRef="#br0">28839 17943 0,'177'0'39,"155"0"-31,23 0 1,66 0-2,243 0 1,-110 0 0,-244 0 0,-66 0-1,-89 0 2,-111 0-2</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72.72727" units="1/cm"/>
          <inkml:channelProperty channel="Y" name="resolution" value="36.36364" units="1/cm"/>
          <inkml:channelProperty channel="T" name="resolution" value="1" units="1/dev"/>
        </inkml:channelProperties>
      </inkml:inkSource>
      <inkml:timestamp xml:id="ts0" timeString="2020-12-14T08:35:50.249"/>
    </inkml:context>
    <inkml:brush xml:id="br0">
      <inkml:brushProperty name="width" value="0.05292" units="cm"/>
      <inkml:brushProperty name="height" value="0.05292" units="cm"/>
      <inkml:brushProperty name="color" value="#FF0000"/>
    </inkml:brush>
  </inkml:definitions>
  <iact:action type="add" startTime="6764">
    <iact:property name="dataType"/>
    <iact:actionData xml:id="d0">
      <inkml:trace xmlns:inkml="http://www.w3.org/2003/InkML" xml:id="stk0" contextRef="#ctx0" brushRef="#br0">5826 10278 0,'22'0'64,"22"0"-64,0 0 7,1 0 1,-1 23 0,0-1 1,23 0-1,-23 0 0,-22 0 0,22 22 0,23-21 0,-45-1-1,0-22 2,23 22 0,-23-22 94,44 0-95,-22-44 0,1-1 0,21 1 0,-22-22 0,1 21-1,43-43 2,-21 43-2,-1 1 1,-21 22 0,-23-22 0,22 21 0,-22 1 0,0 22 2,-22-22-3</inkml:trace>
    </iact:actionData>
  </iact:action>
  <iact:action type="add" startTime="7740">
    <iact:property name="dataType"/>
    <iact:actionData xml:id="d1">
      <inkml:trace xmlns:inkml="http://www.w3.org/2003/InkML" xml:id="stk1" contextRef="#ctx0" brushRef="#br0">9237 8949 0,'44'0'71,"0"22"-62,1-22-1,-23 23 0,0-1 0,0-22 0,0 0 0,0 0 66,23 0-68,43 0 2,1-22-1,-1-45 1,1 1 0,-23 44 0,1-23 0,-45 23 0,22 22 0,-21-22 0</inkml:trace>
    </iact:actionData>
  </iact:action>
  <iact:action type="add" startTime="8661">
    <iact:property name="dataType"/>
    <iact:actionData xml:id="d2">
      <inkml:trace xmlns:inkml="http://www.w3.org/2003/InkML" xml:id="stk2" contextRef="#ctx0" brushRef="#br0">8927 9946 0,'0'22'50,"22"-22"-45,44 45 3,1-23 2,-1 0-4,-22 0 1,-21 0 2,21 0-1,-44 0 0,22-44 105,0 22-106,22-44 1,1 0 0,21 22 0,23-23 0,-1-21-1,1 44 0,0-45 2,-45 45-1</inkml:trace>
    </iact:actionData>
  </iact:action>
  <iact:action type="add" startTime="9596">
    <iact:property name="dataType"/>
    <iact:actionData xml:id="d3">
      <inkml:trace xmlns:inkml="http://www.w3.org/2003/InkML" xml:id="stk3" contextRef="#ctx0" brushRef="#br0">8240 11984 0,'22'0'66,"22"0"-60,-21 22 2,-1 0 0,44 0 0,1 23-1,-23-23 2,-22 0-2,44 0 1,-43-22 1,-1 22-2,0-22 0,22 0 10,-22 0-1,1 0-7,-1 0-1,44 0 0,-22-44 0,23 0 0,-45-1 0,0 1-1,22 0 2,-21 22 6,-1 0 33</inkml:trace>
    </iact:actionData>
  </iact:action>
  <iact:action type="add" startTime="11164">
    <iact:property name="dataType"/>
    <iact:actionData xml:id="d4">
      <inkml:trace xmlns:inkml="http://www.w3.org/2003/InkML" xml:id="stk4" contextRef="#ctx0" brushRef="#br0">5449 11829 0,'22'-22'91,"45"44"-86,43 0 2,-21 22 2,22 1-2,-45-1 2,23-22-2,-45 0 2,0 0-2,-21 1 1,21-46 89,-44-21-81,44 22-8,-22-22 0,23 22 1,-23-1 0,0-21-2,44 22 2,-21-22-2,-23 44 0,0-45 0,22 45 1,-22-22 0,1 0 0,-1 22 0,0-22 8</inkml:trace>
    </iact:actionData>
  </iact:action>
  <iact:action type="add" startTime="37764">
    <iact:property name="dataType"/>
    <iact:actionData xml:id="d5">
      <inkml:trace xmlns:inkml="http://www.w3.org/2003/InkML" xml:id="stk5" contextRef="#ctx0" brushRef="#br0">28905 4741 0,'45'0'47,"-1"0"-30,23 0-9,-1 0 0,45 0-2,44 0 3,44 0 0,45 0-3,-1 0 3,23 0 0,-22 0-1,-45 0 0,-66 0 0,-111 0 0,0 0 0</inkml:trace>
    </iact:actionData>
  </iact:action>
  <iact:action type="add" startTime="38284">
    <iact:property name="dataType"/>
    <iact:actionData xml:id="d6">
      <inkml:trace xmlns:inkml="http://www.w3.org/2003/InkML" xml:id="stk6" contextRef="#ctx0" brushRef="#br0">29481 4984 0,'23'0'27,"65"0"-22,67 0 3,111 0 0,0 0 0,44 0 0,22 0 0,22 0 0,-43 0 0,-1 0-1,-133 0 2,-111 0-1</inkml:trace>
    </iact:actionData>
  </iact:action>
  <iact:action type="add" startTime="42636">
    <iact:property name="dataType"/>
    <iact:actionData xml:id="d7">
      <inkml:trace xmlns:inkml="http://www.w3.org/2003/InkML" xml:id="stk7" contextRef="#ctx0" brushRef="#br0">26713 6335 0,'44'-22'65,"177"0"-58,45 0 1,0-22 0,88 44-1,1 0 2,21 0-1,-110 0-1,0 0 1,-89 0 0,-110 0 0,-23 0-1,-22 0 6</inkml:trace>
    </iact:actionData>
  </iact:action>
  <iact:action type="add" startTime="43316">
    <iact:property name="dataType"/>
    <iact:actionData xml:id="d8">
      <inkml:trace xmlns:inkml="http://www.w3.org/2003/InkML" xml:id="stk8" contextRef="#ctx0" brushRef="#br0">18650 7354 0,'111'0'19,"155"0"-14,199-88 3,199 88 0,156-111 0,155 111-1,-89 0 2,22 0-2,-133 0 3,-177 0-3,-288 0 0,-177 0 1,-67 0 1</inkml:trace>
    </iact:actionData>
  </iact:action>
  <iact:action type="add" startTime="60860">
    <iact:property name="dataType"/>
    <iact:actionData xml:id="d9">
      <inkml:trace xmlns:inkml="http://www.w3.org/2003/InkML" xml:id="stk9" contextRef="#ctx0" brushRef="#br0">21640 12959 0,'0'-22'26,"67"22"-20,66 22 2,0 22 0,0 0-1,-67-22 2,0 1-1,45 21-1,-66-22 1,-23 0 0,22 0 0,-22-22 8,0 0 0,0 0 24,23 0-32,110-66 0,0-23 2,0 1-3,44-23 1,45-22-1,-1 44 2,1-21-2,-67 43 2,-22 23-2,-88 44 1,-23-22 1</inkml:trace>
    </iact:actionData>
  </iact:action>
  <iact:action type="add" startTime="66532">
    <iact:property name="dataType"/>
    <iact:actionData xml:id="d10">
      <inkml:trace xmlns:inkml="http://www.w3.org/2003/InkML" xml:id="stk10" contextRef="#ctx0" brushRef="#br0">27111 16769 0,'89'0'40,"66"0"-32,89-45 0,-23 23 0,45 0 0,0 22 0,-23-22 0,1 22-1,-111 0 1,-44 0 0,-23 0 0,-44 0 0</inkml:trace>
    </iact:actionData>
  </iact:action>
  <iact:action type="add" startTime="66998">
    <iact:property name="dataType"/>
    <iact:actionData xml:id="d11">
      <inkml:trace xmlns:inkml="http://www.w3.org/2003/InkML" xml:id="stk11" contextRef="#ctx0" brushRef="#br0">27244 16990 0,'89'0'47,"88"0"-40,67-44 1,66 22 0,0 0 0,-22-1 0,-45 23 0,-21-22 0,-111 22-1,-45-22 1,-44 22 0</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0972-F418-45B6-B17B-727D5B95AB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9E20C03-164C-4F0D-BAD9-2543CEC0B4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420FB6C-8E21-463E-8286-65B363819ACC}"/>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5" name="Footer Placeholder 4">
            <a:extLst>
              <a:ext uri="{FF2B5EF4-FFF2-40B4-BE49-F238E27FC236}">
                <a16:creationId xmlns:a16="http://schemas.microsoft.com/office/drawing/2014/main" id="{6E5DE596-D612-4A13-952C-3F584ABB47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E9FBD0-C842-41AD-AFBE-3BC3A30940E3}"/>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959792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5468-BC29-454E-8B3F-BEA217298AF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5A3CB9-F834-417E-87A1-0A019B26E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28B5B5F-4E43-4B7A-B39E-D4400C64B981}"/>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5" name="Footer Placeholder 4">
            <a:extLst>
              <a:ext uri="{FF2B5EF4-FFF2-40B4-BE49-F238E27FC236}">
                <a16:creationId xmlns:a16="http://schemas.microsoft.com/office/drawing/2014/main" id="{56C80E8E-AC7A-48F2-8867-CE8133B803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3ED4D4-158B-40E8-8DCE-A60E62A2FD65}"/>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3300135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26F35-7291-49E1-B425-522A7F7155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67F4C2-98C1-4ED6-8F5D-AE426C8F9A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108A56-85B5-40D7-8F10-660A074A4242}"/>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5" name="Footer Placeholder 4">
            <a:extLst>
              <a:ext uri="{FF2B5EF4-FFF2-40B4-BE49-F238E27FC236}">
                <a16:creationId xmlns:a16="http://schemas.microsoft.com/office/drawing/2014/main" id="{D6858564-CAAF-4E50-94A4-A6CCAC47FB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E4D097-1DB7-4F33-8334-53C6FDEEAEAB}"/>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422691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F8404-8315-445A-B4CD-89E48368DD3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4332ED7-E3BF-460A-93D2-E6CE9A1891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4B7B8A-CF69-4348-AB7F-9BA8A38B3EFD}"/>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5" name="Footer Placeholder 4">
            <a:extLst>
              <a:ext uri="{FF2B5EF4-FFF2-40B4-BE49-F238E27FC236}">
                <a16:creationId xmlns:a16="http://schemas.microsoft.com/office/drawing/2014/main" id="{CF0E66F4-D337-4367-B749-AEB261CD0E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3CCE2B-F2B0-40B9-AF81-E7545EE3880F}"/>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56236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E94D1-350D-443A-B1D6-4BECD9AC43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3B48C53-2D43-4D0B-8990-BB0E67D7D1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C7F4C8-B98A-46DC-9755-C35499DB2BAE}"/>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5" name="Footer Placeholder 4">
            <a:extLst>
              <a:ext uri="{FF2B5EF4-FFF2-40B4-BE49-F238E27FC236}">
                <a16:creationId xmlns:a16="http://schemas.microsoft.com/office/drawing/2014/main" id="{E28C014B-086D-49BA-A777-B536A6C1DF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7D7C99-5F53-435E-8895-01A835994374}"/>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211077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1481-1BFC-4F84-842D-2D48BD3B64A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C2D796B-8046-4C5A-ADB9-6FC4CABC7D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66027E9-6624-4BE8-A2D7-7ED6DAE0CA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97E387-D1F3-4531-AE37-9825F923B1C5}"/>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6" name="Footer Placeholder 5">
            <a:extLst>
              <a:ext uri="{FF2B5EF4-FFF2-40B4-BE49-F238E27FC236}">
                <a16:creationId xmlns:a16="http://schemas.microsoft.com/office/drawing/2014/main" id="{6EB7C390-931B-4DAF-811D-EAAD8DC903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3D56C5-795B-4E74-BAF6-1800320852F5}"/>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397103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8E59-61E5-4A06-A2AB-4C7EABECD01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2E0DC2-C8E6-41D0-B64A-D7FD099BA7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0A3626-216B-4CD2-BE49-D6879856DC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7A82EB-9F2E-4D4D-8FE9-24A347C326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8A6192-28BF-4AC2-9608-14D04FE0A9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7055EBC-B2B0-44C0-BBAF-77891010E769}"/>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8" name="Footer Placeholder 7">
            <a:extLst>
              <a:ext uri="{FF2B5EF4-FFF2-40B4-BE49-F238E27FC236}">
                <a16:creationId xmlns:a16="http://schemas.microsoft.com/office/drawing/2014/main" id="{8C252164-F28D-4B0D-BAB7-7149206E2C4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A0AA4B3-594C-4753-9615-99525F72BCE6}"/>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777884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59771-654B-4509-8EE3-F8F180021EE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3D80448-AF22-44D2-8BA9-067C375594EE}"/>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4" name="Footer Placeholder 3">
            <a:extLst>
              <a:ext uri="{FF2B5EF4-FFF2-40B4-BE49-F238E27FC236}">
                <a16:creationId xmlns:a16="http://schemas.microsoft.com/office/drawing/2014/main" id="{FBDCA800-8449-4137-B7E7-CAD40C8B60E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5689398-8D0F-4439-A1B4-E925942B5EE0}"/>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3067138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637EBB-C92D-4C80-8B56-A98E665C70FC}"/>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3" name="Footer Placeholder 2">
            <a:extLst>
              <a:ext uri="{FF2B5EF4-FFF2-40B4-BE49-F238E27FC236}">
                <a16:creationId xmlns:a16="http://schemas.microsoft.com/office/drawing/2014/main" id="{B4818ADD-3866-4EED-9706-3B5856C3A3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B2617D0-C5D8-43BB-867C-370C18407127}"/>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217750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E3DA-3559-4C2F-A41E-FBE9E2FD2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9B6E9D9-F34C-4CF2-9CAF-EDE9F00E58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FF90FC-F4D2-475C-B9BF-EA1C08B42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F49A8C-5F7E-4F0B-951A-6371652221BD}"/>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6" name="Footer Placeholder 5">
            <a:extLst>
              <a:ext uri="{FF2B5EF4-FFF2-40B4-BE49-F238E27FC236}">
                <a16:creationId xmlns:a16="http://schemas.microsoft.com/office/drawing/2014/main" id="{79559851-88DB-41CA-96D3-9E00370C5CA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B39CEE-00B7-419E-9A05-68038AE65F96}"/>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646267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0DC66-F57B-4D4E-A930-CE4485684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EBBE6E7-673F-487E-82B4-2A381DE58A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3F40AD6-1093-4D25-B525-425E3E236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37E480-67D4-4269-BEC2-6552913B10A5}"/>
              </a:ext>
            </a:extLst>
          </p:cNvPr>
          <p:cNvSpPr>
            <a:spLocks noGrp="1"/>
          </p:cNvSpPr>
          <p:nvPr>
            <p:ph type="dt" sz="half" idx="10"/>
          </p:nvPr>
        </p:nvSpPr>
        <p:spPr/>
        <p:txBody>
          <a:bodyPr/>
          <a:lstStyle/>
          <a:p>
            <a:fld id="{99491E74-DD62-4080-81B8-5438CA90BBAB}" type="datetimeFigureOut">
              <a:rPr lang="en-IN" smtClean="0"/>
              <a:t>13-01-2021</a:t>
            </a:fld>
            <a:endParaRPr lang="en-IN"/>
          </a:p>
        </p:txBody>
      </p:sp>
      <p:sp>
        <p:nvSpPr>
          <p:cNvPr id="6" name="Footer Placeholder 5">
            <a:extLst>
              <a:ext uri="{FF2B5EF4-FFF2-40B4-BE49-F238E27FC236}">
                <a16:creationId xmlns:a16="http://schemas.microsoft.com/office/drawing/2014/main" id="{870DF2CC-8A6C-4873-80C6-BBA9C757C3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F1F3D2-A54D-4EC9-8E5F-38E6456638F1}"/>
              </a:ext>
            </a:extLst>
          </p:cNvPr>
          <p:cNvSpPr>
            <a:spLocks noGrp="1"/>
          </p:cNvSpPr>
          <p:nvPr>
            <p:ph type="sldNum" sz="quarter" idx="12"/>
          </p:nvPr>
        </p:nvSpPr>
        <p:spPr/>
        <p:txBody>
          <a:bodyPr/>
          <a:lstStyle/>
          <a:p>
            <a:fld id="{C5B48A81-4D13-4DBB-BA4A-0C70EEA82C5C}" type="slidenum">
              <a:rPr lang="en-IN" smtClean="0"/>
              <a:t>‹#›</a:t>
            </a:fld>
            <a:endParaRPr lang="en-IN"/>
          </a:p>
        </p:txBody>
      </p:sp>
    </p:spTree>
    <p:extLst>
      <p:ext uri="{BB962C8B-B14F-4D97-AF65-F5344CB8AC3E}">
        <p14:creationId xmlns:p14="http://schemas.microsoft.com/office/powerpoint/2010/main" val="178070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FF11B1-E64E-4238-A59A-F307C61E2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E71472-C93D-461D-98A0-EB0D9FA6F6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E7B327A-7FCB-4999-A47A-51EF20120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91E74-DD62-4080-81B8-5438CA90BBAB}" type="datetimeFigureOut">
              <a:rPr lang="en-IN" smtClean="0"/>
              <a:t>13-01-2021</a:t>
            </a:fld>
            <a:endParaRPr lang="en-IN"/>
          </a:p>
        </p:txBody>
      </p:sp>
      <p:sp>
        <p:nvSpPr>
          <p:cNvPr id="5" name="Footer Placeholder 4">
            <a:extLst>
              <a:ext uri="{FF2B5EF4-FFF2-40B4-BE49-F238E27FC236}">
                <a16:creationId xmlns:a16="http://schemas.microsoft.com/office/drawing/2014/main" id="{E454E658-51AA-4863-9293-A59BA55D0D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B76D0A4-91EC-4945-9FBD-099E353DB6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B48A81-4D13-4DBB-BA4A-0C70EEA82C5C}" type="slidenum">
              <a:rPr lang="en-IN" smtClean="0"/>
              <a:t>‹#›</a:t>
            </a:fld>
            <a:endParaRPr lang="en-IN"/>
          </a:p>
        </p:txBody>
      </p:sp>
    </p:spTree>
    <p:extLst>
      <p:ext uri="{BB962C8B-B14F-4D97-AF65-F5344CB8AC3E}">
        <p14:creationId xmlns:p14="http://schemas.microsoft.com/office/powerpoint/2010/main" val="1292619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19.emf"/><Relationship Id="rId3" Type="http://schemas.openxmlformats.org/officeDocument/2006/relationships/slideLayout" Target="../slideLayouts/slideLayout1.xml"/><Relationship Id="rId7" Type="http://schemas.openxmlformats.org/officeDocument/2006/relationships/image" Target="../media/image13.emf"/><Relationship Id="rId12" Type="http://schemas.openxmlformats.org/officeDocument/2006/relationships/image" Target="../media/image18.emf"/><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 Id="rId1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Layout" Target="../slideLayouts/slideLayout1.xml"/><Relationship Id="rId7" Type="http://schemas.openxmlformats.org/officeDocument/2006/relationships/image" Target="../media/image23.em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2.emf"/><Relationship Id="rId11" Type="http://schemas.openxmlformats.org/officeDocument/2006/relationships/image" Target="../media/image2.png"/><Relationship Id="rId5" Type="http://schemas.openxmlformats.org/officeDocument/2006/relationships/image" Target="../media/image21.emf"/><Relationship Id="rId10" Type="http://schemas.openxmlformats.org/officeDocument/2006/relationships/image" Target="../media/image25.png"/><Relationship Id="rId4" Type="http://schemas.openxmlformats.org/officeDocument/2006/relationships/image" Target="../media/image20.emf"/><Relationship Id="rId9" Type="http://schemas.microsoft.com/office/2011/relationships/inkAction" Target="../ink/inkAction4.xml"/></Relationships>
</file>

<file path=ppt/slides/_rels/slide12.xml.rels><?xml version="1.0" encoding="UTF-8" standalone="yes"?>
<Relationships xmlns="http://schemas.openxmlformats.org/package/2006/relationships"><Relationship Id="rId8" Type="http://schemas.microsoft.com/office/2011/relationships/inkAction" Target="../ink/inkAction5.xml"/><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2.png"/><Relationship Id="rId4" Type="http://schemas.openxmlformats.org/officeDocument/2006/relationships/image" Target="../media/image26.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2.png"/><Relationship Id="rId5" Type="http://schemas.microsoft.com/office/2011/relationships/inkAction" Target="../ink/inkAction6.xml"/><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33.png"/><Relationship Id="rId4" Type="http://schemas.microsoft.com/office/2011/relationships/inkAction" Target="../ink/inkAction7.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xml"/><Relationship Id="rId7" Type="http://schemas.microsoft.com/office/2011/relationships/inkAction" Target="../ink/inkAction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Layout" Target="../slideLayouts/slideLayout1.xml"/><Relationship Id="rId7" Type="http://schemas.microsoft.com/office/2011/relationships/inkAction" Target="../ink/inkAction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44.png"/><Relationship Id="rId2" Type="http://schemas.openxmlformats.org/officeDocument/2006/relationships/audio" Target="../media/media16.m4a"/><Relationship Id="rId1" Type="http://schemas.microsoft.com/office/2007/relationships/media" Target="../media/media16.m4a"/><Relationship Id="rId6" Type="http://schemas.microsoft.com/office/2011/relationships/inkAction" Target="../ink/inkAction10.xml"/><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6.png"/><Relationship Id="rId5" Type="http://schemas.microsoft.com/office/2011/relationships/inkAction" Target="../ink/inkAction11.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hyperlink" Target="mailto:srinivasd@iitk.ac.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microsoft.com/office/2011/relationships/inkAction" Target="../ink/inkAction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microsoft.com/office/2011/relationships/inkAction" Target="../ink/inkAction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microsoft.com/office/2011/relationships/inkAction" Target="../ink/inkAction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1</a:t>
            </a:fld>
            <a:endParaRPr lang="en-IN"/>
          </a:p>
        </p:txBody>
      </p:sp>
      <p:sp>
        <p:nvSpPr>
          <p:cNvPr id="6" name="TextBox 8">
            <a:extLst>
              <a:ext uri="{FF2B5EF4-FFF2-40B4-BE49-F238E27FC236}">
                <a16:creationId xmlns:a16="http://schemas.microsoft.com/office/drawing/2014/main" id="{C4D05059-30C3-41FA-98F0-62447A55B2A7}"/>
              </a:ext>
            </a:extLst>
          </p:cNvPr>
          <p:cNvSpPr txBox="1">
            <a:spLocks noChangeArrowheads="1"/>
          </p:cNvSpPr>
          <p:nvPr/>
        </p:nvSpPr>
        <p:spPr bwMode="auto">
          <a:xfrm>
            <a:off x="0" y="87243"/>
            <a:ext cx="12130481" cy="1908215"/>
          </a:xfrm>
          <a:prstGeom prst="rect">
            <a:avLst/>
          </a:prstGeom>
          <a:noFill/>
          <a:ln w="9525">
            <a:noFill/>
            <a:miter lim="800000"/>
            <a:headEnd/>
            <a:tailEnd/>
          </a:ln>
        </p:spPr>
        <p:txBody>
          <a:bodyPr wrap="square">
            <a:spAutoFit/>
          </a:bodyPr>
          <a:lstStyle/>
          <a:p>
            <a:pPr algn="ctr"/>
            <a:r>
              <a:rPr lang="en-US" sz="4600" b="1" dirty="0">
                <a:solidFill>
                  <a:srgbClr val="FF0000"/>
                </a:solidFill>
                <a:latin typeface="Times" panose="02020603050405020304" pitchFamily="18" charset="0"/>
                <a:cs typeface="Times" panose="02020603050405020304" pitchFamily="18" charset="0"/>
              </a:rPr>
              <a:t>Lecture 1</a:t>
            </a:r>
          </a:p>
          <a:p>
            <a:pPr algn="ctr"/>
            <a:r>
              <a:rPr lang="en-US" sz="3600" b="1" dirty="0">
                <a:solidFill>
                  <a:srgbClr val="0000FF"/>
                </a:solidFill>
                <a:latin typeface="Times" panose="02020603050405020304" pitchFamily="18" charset="0"/>
                <a:cs typeface="Times" panose="02020603050405020304" pitchFamily="18" charset="0"/>
              </a:rPr>
              <a:t>Organic Chemistry: Fundamentals and Applications (CSO201A)</a:t>
            </a:r>
          </a:p>
        </p:txBody>
      </p:sp>
      <p:sp>
        <p:nvSpPr>
          <p:cNvPr id="8" name="TextBox 8">
            <a:extLst>
              <a:ext uri="{FF2B5EF4-FFF2-40B4-BE49-F238E27FC236}">
                <a16:creationId xmlns:a16="http://schemas.microsoft.com/office/drawing/2014/main" id="{B88B829E-4010-45CF-AE98-EAE93A2D2DE1}"/>
              </a:ext>
            </a:extLst>
          </p:cNvPr>
          <p:cNvSpPr txBox="1">
            <a:spLocks noChangeArrowheads="1"/>
          </p:cNvSpPr>
          <p:nvPr/>
        </p:nvSpPr>
        <p:spPr bwMode="auto">
          <a:xfrm>
            <a:off x="1676400" y="4147113"/>
            <a:ext cx="9144000" cy="2677656"/>
          </a:xfrm>
          <a:prstGeom prst="rect">
            <a:avLst/>
          </a:prstGeom>
          <a:noFill/>
          <a:ln w="9525">
            <a:noFill/>
            <a:miter lim="800000"/>
            <a:headEnd/>
            <a:tailEnd/>
          </a:ln>
        </p:spPr>
        <p:txBody>
          <a:bodyPr>
            <a:spAutoFit/>
          </a:bodyPr>
          <a:lstStyle/>
          <a:p>
            <a:pPr algn="ctr"/>
            <a:r>
              <a:rPr lang="en-US" sz="2800" b="1" dirty="0">
                <a:solidFill>
                  <a:srgbClr val="0000FF"/>
                </a:solidFill>
                <a:latin typeface="Times" pitchFamily="18" charset="0"/>
              </a:rPr>
              <a:t>Dr. Srinivas Dharavath</a:t>
            </a:r>
          </a:p>
          <a:p>
            <a:pPr algn="ctr"/>
            <a:r>
              <a:rPr lang="en-US" sz="2800" b="1" dirty="0">
                <a:latin typeface="Times" pitchFamily="18" charset="0"/>
              </a:rPr>
              <a:t>Assistant Professor</a:t>
            </a:r>
          </a:p>
          <a:p>
            <a:pPr algn="ctr"/>
            <a:r>
              <a:rPr lang="en-US" sz="2800" b="1" dirty="0">
                <a:latin typeface="Times" pitchFamily="18" charset="0"/>
              </a:rPr>
              <a:t>Department of Chemistry</a:t>
            </a:r>
          </a:p>
          <a:p>
            <a:pPr algn="ctr"/>
            <a:r>
              <a:rPr lang="en-US" sz="2800" b="1" dirty="0">
                <a:latin typeface="Times" pitchFamily="18" charset="0"/>
              </a:rPr>
              <a:t>Indian Institute of Technology, Kanpur</a:t>
            </a:r>
          </a:p>
          <a:p>
            <a:pPr algn="ctr"/>
            <a:r>
              <a:rPr lang="en-US" sz="2800" b="1" dirty="0">
                <a:latin typeface="Times" pitchFamily="18" charset="0"/>
              </a:rPr>
              <a:t>Kanpur- 208016</a:t>
            </a:r>
          </a:p>
          <a:p>
            <a:pPr algn="ctr"/>
            <a:r>
              <a:rPr lang="en-US" sz="2800" b="1" dirty="0">
                <a:latin typeface="Times" pitchFamily="18" charset="0"/>
              </a:rPr>
              <a:t>E-mail: </a:t>
            </a:r>
            <a:r>
              <a:rPr lang="en-US" sz="2800" b="1" dirty="0">
                <a:solidFill>
                  <a:srgbClr val="4C13ED"/>
                </a:solidFill>
                <a:latin typeface="Times" pitchFamily="18" charset="0"/>
              </a:rPr>
              <a:t>srinivasd@iitk.ac.in</a:t>
            </a:r>
          </a:p>
        </p:txBody>
      </p:sp>
      <p:pic>
        <p:nvPicPr>
          <p:cNvPr id="1026" name="Picture 2" descr="Indian Institute of Technology Kanpur - Wikipedia">
            <a:extLst>
              <a:ext uri="{FF2B5EF4-FFF2-40B4-BE49-F238E27FC236}">
                <a16:creationId xmlns:a16="http://schemas.microsoft.com/office/drawing/2014/main" id="{32CA98F0-AF67-4C6D-93DB-7E5E3F9C6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2355" y="2078622"/>
            <a:ext cx="2025769" cy="1985327"/>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577A4842-E6FE-4AC9-859A-F3C8B6F68F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146027"/>
      </p:ext>
    </p:extLst>
  </p:cSld>
  <p:clrMapOvr>
    <a:masterClrMapping/>
  </p:clrMapOvr>
  <mc:AlternateContent xmlns:mc="http://schemas.openxmlformats.org/markup-compatibility/2006" xmlns:p14="http://schemas.microsoft.com/office/powerpoint/2010/main">
    <mc:Choice Requires="p14">
      <p:transition spd="slow" p14:dur="2000" advTm="37733"/>
    </mc:Choice>
    <mc:Fallback xmlns="">
      <p:transition spd="slow" advTm="37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30826B-F04C-4348-9F57-23869B01EBFD}"/>
              </a:ext>
            </a:extLst>
          </p:cNvPr>
          <p:cNvSpPr txBox="1"/>
          <p:nvPr/>
        </p:nvSpPr>
        <p:spPr>
          <a:xfrm>
            <a:off x="1341903" y="100316"/>
            <a:ext cx="9508193" cy="646331"/>
          </a:xfrm>
          <a:prstGeom prst="rect">
            <a:avLst/>
          </a:prstGeom>
          <a:noFill/>
        </p:spPr>
        <p:txBody>
          <a:bodyPr wrap="square" rtlCol="0">
            <a:spAutoFit/>
          </a:bodyPr>
          <a:lstStyle/>
          <a:p>
            <a:pPr algn="ctr"/>
            <a:r>
              <a:rPr lang="en-IN" sz="3600" b="1" dirty="0">
                <a:solidFill>
                  <a:srgbClr val="7030A0"/>
                </a:solidFill>
                <a:latin typeface="Arial" panose="020B0604020202020204" pitchFamily="34" charset="0"/>
                <a:cs typeface="Arial" panose="020B0604020202020204" pitchFamily="34" charset="0"/>
              </a:rPr>
              <a:t>Chemistry in everyday life</a:t>
            </a:r>
          </a:p>
        </p:txBody>
      </p:sp>
      <p:sp>
        <p:nvSpPr>
          <p:cNvPr id="15" name="TextBox 14">
            <a:extLst>
              <a:ext uri="{FF2B5EF4-FFF2-40B4-BE49-F238E27FC236}">
                <a16:creationId xmlns:a16="http://schemas.microsoft.com/office/drawing/2014/main" id="{159EF8B7-7A70-49BD-89E5-3A86DA4D5479}"/>
              </a:ext>
            </a:extLst>
          </p:cNvPr>
          <p:cNvSpPr txBox="1"/>
          <p:nvPr/>
        </p:nvSpPr>
        <p:spPr>
          <a:xfrm>
            <a:off x="1139243" y="2357306"/>
            <a:ext cx="1104790" cy="369332"/>
          </a:xfrm>
          <a:prstGeom prst="rect">
            <a:avLst/>
          </a:prstGeom>
          <a:noFill/>
        </p:spPr>
        <p:txBody>
          <a:bodyPr wrap="none" rtlCol="0">
            <a:spAutoFit/>
          </a:bodyPr>
          <a:lstStyle/>
          <a:p>
            <a:r>
              <a:rPr lang="en-IN" dirty="0"/>
              <a:t>Citric acid</a:t>
            </a:r>
          </a:p>
        </p:txBody>
      </p:sp>
      <p:pic>
        <p:nvPicPr>
          <p:cNvPr id="17" name="Picture 16">
            <a:extLst>
              <a:ext uri="{FF2B5EF4-FFF2-40B4-BE49-F238E27FC236}">
                <a16:creationId xmlns:a16="http://schemas.microsoft.com/office/drawing/2014/main" id="{5E39189C-791A-4379-8572-CD409D93D132}"/>
              </a:ext>
            </a:extLst>
          </p:cNvPr>
          <p:cNvPicPr>
            <a:picLocks noChangeAspect="1"/>
          </p:cNvPicPr>
          <p:nvPr/>
        </p:nvPicPr>
        <p:blipFill rotWithShape="1">
          <a:blip r:embed="rId4"/>
          <a:srcRect l="21049" t="5160" r="20845" b="8852"/>
          <a:stretch/>
        </p:blipFill>
        <p:spPr>
          <a:xfrm>
            <a:off x="3303633" y="706193"/>
            <a:ext cx="1601420" cy="1691567"/>
          </a:xfrm>
          <a:prstGeom prst="rect">
            <a:avLst/>
          </a:prstGeom>
        </p:spPr>
      </p:pic>
      <p:pic>
        <p:nvPicPr>
          <p:cNvPr id="21" name="Picture 20">
            <a:extLst>
              <a:ext uri="{FF2B5EF4-FFF2-40B4-BE49-F238E27FC236}">
                <a16:creationId xmlns:a16="http://schemas.microsoft.com/office/drawing/2014/main" id="{EF9AEDD1-473E-4DCC-83DA-63B45282E537}"/>
              </a:ext>
            </a:extLst>
          </p:cNvPr>
          <p:cNvPicPr>
            <a:picLocks noChangeAspect="1"/>
          </p:cNvPicPr>
          <p:nvPr/>
        </p:nvPicPr>
        <p:blipFill>
          <a:blip r:embed="rId5"/>
          <a:stretch>
            <a:fillRect/>
          </a:stretch>
        </p:blipFill>
        <p:spPr>
          <a:xfrm>
            <a:off x="598332" y="816741"/>
            <a:ext cx="2186609" cy="1540565"/>
          </a:xfrm>
          <a:prstGeom prst="rect">
            <a:avLst/>
          </a:prstGeom>
        </p:spPr>
      </p:pic>
      <p:sp>
        <p:nvSpPr>
          <p:cNvPr id="22" name="TextBox 21">
            <a:extLst>
              <a:ext uri="{FF2B5EF4-FFF2-40B4-BE49-F238E27FC236}">
                <a16:creationId xmlns:a16="http://schemas.microsoft.com/office/drawing/2014/main" id="{C40C588C-1A34-4C17-85A6-6752C37511F8}"/>
              </a:ext>
            </a:extLst>
          </p:cNvPr>
          <p:cNvSpPr txBox="1"/>
          <p:nvPr/>
        </p:nvSpPr>
        <p:spPr>
          <a:xfrm>
            <a:off x="3162387" y="2357306"/>
            <a:ext cx="1583832" cy="369332"/>
          </a:xfrm>
          <a:prstGeom prst="rect">
            <a:avLst/>
          </a:prstGeom>
          <a:noFill/>
        </p:spPr>
        <p:txBody>
          <a:bodyPr wrap="none" rtlCol="0">
            <a:spAutoFit/>
          </a:bodyPr>
          <a:lstStyle/>
          <a:p>
            <a:r>
              <a:rPr lang="en-IN" dirty="0"/>
              <a:t>Food colouring</a:t>
            </a:r>
          </a:p>
        </p:txBody>
      </p:sp>
      <p:pic>
        <p:nvPicPr>
          <p:cNvPr id="24" name="Picture 23">
            <a:extLst>
              <a:ext uri="{FF2B5EF4-FFF2-40B4-BE49-F238E27FC236}">
                <a16:creationId xmlns:a16="http://schemas.microsoft.com/office/drawing/2014/main" id="{B8BF99C5-5148-41A6-8EFE-7848D64351DB}"/>
              </a:ext>
            </a:extLst>
          </p:cNvPr>
          <p:cNvPicPr>
            <a:picLocks noChangeAspect="1"/>
          </p:cNvPicPr>
          <p:nvPr/>
        </p:nvPicPr>
        <p:blipFill>
          <a:blip r:embed="rId6"/>
          <a:stretch>
            <a:fillRect/>
          </a:stretch>
        </p:blipFill>
        <p:spPr>
          <a:xfrm>
            <a:off x="5165823" y="688808"/>
            <a:ext cx="2186609" cy="1570383"/>
          </a:xfrm>
          <a:prstGeom prst="rect">
            <a:avLst/>
          </a:prstGeom>
        </p:spPr>
      </p:pic>
      <p:sp>
        <p:nvSpPr>
          <p:cNvPr id="25" name="TextBox 24">
            <a:extLst>
              <a:ext uri="{FF2B5EF4-FFF2-40B4-BE49-F238E27FC236}">
                <a16:creationId xmlns:a16="http://schemas.microsoft.com/office/drawing/2014/main" id="{1181BFEF-BC46-402E-A548-56B191055B14}"/>
              </a:ext>
            </a:extLst>
          </p:cNvPr>
          <p:cNvSpPr txBox="1"/>
          <p:nvPr/>
        </p:nvSpPr>
        <p:spPr>
          <a:xfrm>
            <a:off x="5378479" y="2374192"/>
            <a:ext cx="1813766" cy="369332"/>
          </a:xfrm>
          <a:prstGeom prst="rect">
            <a:avLst/>
          </a:prstGeom>
          <a:noFill/>
        </p:spPr>
        <p:txBody>
          <a:bodyPr wrap="none" rtlCol="0">
            <a:spAutoFit/>
          </a:bodyPr>
          <a:lstStyle/>
          <a:p>
            <a:r>
              <a:rPr lang="en-IN" dirty="0"/>
              <a:t>Flavour enhancer</a:t>
            </a:r>
          </a:p>
        </p:txBody>
      </p:sp>
      <p:pic>
        <p:nvPicPr>
          <p:cNvPr id="27" name="Picture 26">
            <a:extLst>
              <a:ext uri="{FF2B5EF4-FFF2-40B4-BE49-F238E27FC236}">
                <a16:creationId xmlns:a16="http://schemas.microsoft.com/office/drawing/2014/main" id="{5C02AD00-CD2C-477E-AFB3-85AC1C295377}"/>
              </a:ext>
            </a:extLst>
          </p:cNvPr>
          <p:cNvPicPr>
            <a:picLocks noChangeAspect="1"/>
          </p:cNvPicPr>
          <p:nvPr/>
        </p:nvPicPr>
        <p:blipFill>
          <a:blip r:embed="rId7"/>
          <a:stretch>
            <a:fillRect/>
          </a:stretch>
        </p:blipFill>
        <p:spPr>
          <a:xfrm>
            <a:off x="7678685" y="741239"/>
            <a:ext cx="804945" cy="1528438"/>
          </a:xfrm>
          <a:prstGeom prst="rect">
            <a:avLst/>
          </a:prstGeom>
        </p:spPr>
      </p:pic>
      <p:sp>
        <p:nvSpPr>
          <p:cNvPr id="28" name="TextBox 27">
            <a:extLst>
              <a:ext uri="{FF2B5EF4-FFF2-40B4-BE49-F238E27FC236}">
                <a16:creationId xmlns:a16="http://schemas.microsoft.com/office/drawing/2014/main" id="{2A961C62-21BD-49E9-A71F-71139B1252F0}"/>
              </a:ext>
            </a:extLst>
          </p:cNvPr>
          <p:cNvSpPr txBox="1"/>
          <p:nvPr/>
        </p:nvSpPr>
        <p:spPr>
          <a:xfrm>
            <a:off x="7460693" y="2357306"/>
            <a:ext cx="1188467" cy="369332"/>
          </a:xfrm>
          <a:prstGeom prst="rect">
            <a:avLst/>
          </a:prstGeom>
          <a:noFill/>
        </p:spPr>
        <p:txBody>
          <a:bodyPr wrap="none" rtlCol="0">
            <a:spAutoFit/>
          </a:bodyPr>
          <a:lstStyle/>
          <a:p>
            <a:r>
              <a:rPr lang="en-IN" dirty="0"/>
              <a:t>Sweetener</a:t>
            </a:r>
          </a:p>
        </p:txBody>
      </p:sp>
      <p:pic>
        <p:nvPicPr>
          <p:cNvPr id="30" name="Picture 29">
            <a:extLst>
              <a:ext uri="{FF2B5EF4-FFF2-40B4-BE49-F238E27FC236}">
                <a16:creationId xmlns:a16="http://schemas.microsoft.com/office/drawing/2014/main" id="{AEE727E5-FBF0-40BE-BDD5-363FC9D91F9B}"/>
              </a:ext>
            </a:extLst>
          </p:cNvPr>
          <p:cNvPicPr>
            <a:picLocks noChangeAspect="1"/>
          </p:cNvPicPr>
          <p:nvPr/>
        </p:nvPicPr>
        <p:blipFill>
          <a:blip r:embed="rId8"/>
          <a:stretch>
            <a:fillRect/>
          </a:stretch>
        </p:blipFill>
        <p:spPr>
          <a:xfrm>
            <a:off x="9102506" y="700129"/>
            <a:ext cx="2154756" cy="1616067"/>
          </a:xfrm>
          <a:prstGeom prst="rect">
            <a:avLst/>
          </a:prstGeom>
        </p:spPr>
      </p:pic>
      <p:sp>
        <p:nvSpPr>
          <p:cNvPr id="31" name="TextBox 30">
            <a:extLst>
              <a:ext uri="{FF2B5EF4-FFF2-40B4-BE49-F238E27FC236}">
                <a16:creationId xmlns:a16="http://schemas.microsoft.com/office/drawing/2014/main" id="{E5688CC0-6D74-4ED1-B4F6-1A4B4CDB1061}"/>
              </a:ext>
            </a:extLst>
          </p:cNvPr>
          <p:cNvSpPr txBox="1"/>
          <p:nvPr/>
        </p:nvSpPr>
        <p:spPr>
          <a:xfrm>
            <a:off x="9546525" y="2374192"/>
            <a:ext cx="1429559" cy="369332"/>
          </a:xfrm>
          <a:prstGeom prst="rect">
            <a:avLst/>
          </a:prstGeom>
          <a:noFill/>
        </p:spPr>
        <p:txBody>
          <a:bodyPr wrap="none" rtlCol="0">
            <a:spAutoFit/>
          </a:bodyPr>
          <a:lstStyle/>
          <a:p>
            <a:r>
              <a:rPr lang="en-IN" dirty="0"/>
              <a:t>Preservatives</a:t>
            </a:r>
          </a:p>
        </p:txBody>
      </p:sp>
      <p:pic>
        <p:nvPicPr>
          <p:cNvPr id="33" name="Picture 32">
            <a:extLst>
              <a:ext uri="{FF2B5EF4-FFF2-40B4-BE49-F238E27FC236}">
                <a16:creationId xmlns:a16="http://schemas.microsoft.com/office/drawing/2014/main" id="{CE48F969-BE86-4B82-9B4B-0D48F6F757D2}"/>
              </a:ext>
            </a:extLst>
          </p:cNvPr>
          <p:cNvPicPr>
            <a:picLocks noChangeAspect="1"/>
          </p:cNvPicPr>
          <p:nvPr/>
        </p:nvPicPr>
        <p:blipFill>
          <a:blip r:embed="rId9"/>
          <a:stretch>
            <a:fillRect/>
          </a:stretch>
        </p:blipFill>
        <p:spPr>
          <a:xfrm>
            <a:off x="742732" y="3278363"/>
            <a:ext cx="1472202" cy="2300316"/>
          </a:xfrm>
          <a:prstGeom prst="rect">
            <a:avLst/>
          </a:prstGeom>
        </p:spPr>
      </p:pic>
      <p:pic>
        <p:nvPicPr>
          <p:cNvPr id="35" name="Picture 34">
            <a:extLst>
              <a:ext uri="{FF2B5EF4-FFF2-40B4-BE49-F238E27FC236}">
                <a16:creationId xmlns:a16="http://schemas.microsoft.com/office/drawing/2014/main" id="{48732DCC-D566-4C74-AB41-7D7677037FA2}"/>
              </a:ext>
            </a:extLst>
          </p:cNvPr>
          <p:cNvPicPr>
            <a:picLocks noChangeAspect="1"/>
          </p:cNvPicPr>
          <p:nvPr/>
        </p:nvPicPr>
        <p:blipFill>
          <a:blip r:embed="rId10"/>
          <a:stretch>
            <a:fillRect/>
          </a:stretch>
        </p:blipFill>
        <p:spPr>
          <a:xfrm>
            <a:off x="3076445" y="3093896"/>
            <a:ext cx="1669774" cy="2484783"/>
          </a:xfrm>
          <a:prstGeom prst="rect">
            <a:avLst/>
          </a:prstGeom>
        </p:spPr>
      </p:pic>
      <p:pic>
        <p:nvPicPr>
          <p:cNvPr id="37" name="Picture 36">
            <a:extLst>
              <a:ext uri="{FF2B5EF4-FFF2-40B4-BE49-F238E27FC236}">
                <a16:creationId xmlns:a16="http://schemas.microsoft.com/office/drawing/2014/main" id="{C4B4E272-38CC-4CB3-84E9-E2B97CFB8E14}"/>
              </a:ext>
            </a:extLst>
          </p:cNvPr>
          <p:cNvPicPr>
            <a:picLocks noChangeAspect="1"/>
          </p:cNvPicPr>
          <p:nvPr/>
        </p:nvPicPr>
        <p:blipFill>
          <a:blip r:embed="rId11"/>
          <a:stretch>
            <a:fillRect/>
          </a:stretch>
        </p:blipFill>
        <p:spPr>
          <a:xfrm>
            <a:off x="7193276" y="2910600"/>
            <a:ext cx="1775761" cy="2602708"/>
          </a:xfrm>
          <a:prstGeom prst="rect">
            <a:avLst/>
          </a:prstGeom>
        </p:spPr>
      </p:pic>
      <p:pic>
        <p:nvPicPr>
          <p:cNvPr id="39" name="Picture 38">
            <a:extLst>
              <a:ext uri="{FF2B5EF4-FFF2-40B4-BE49-F238E27FC236}">
                <a16:creationId xmlns:a16="http://schemas.microsoft.com/office/drawing/2014/main" id="{C81F8123-C2FD-4128-9F6F-E1A60D329158}"/>
              </a:ext>
            </a:extLst>
          </p:cNvPr>
          <p:cNvPicPr>
            <a:picLocks noChangeAspect="1"/>
          </p:cNvPicPr>
          <p:nvPr/>
        </p:nvPicPr>
        <p:blipFill>
          <a:blip r:embed="rId12"/>
          <a:stretch>
            <a:fillRect/>
          </a:stretch>
        </p:blipFill>
        <p:spPr>
          <a:xfrm>
            <a:off x="5378479" y="3093896"/>
            <a:ext cx="1520421" cy="2377869"/>
          </a:xfrm>
          <a:prstGeom prst="rect">
            <a:avLst/>
          </a:prstGeom>
        </p:spPr>
      </p:pic>
      <p:pic>
        <p:nvPicPr>
          <p:cNvPr id="41" name="Picture 40">
            <a:extLst>
              <a:ext uri="{FF2B5EF4-FFF2-40B4-BE49-F238E27FC236}">
                <a16:creationId xmlns:a16="http://schemas.microsoft.com/office/drawing/2014/main" id="{921E94B4-95CB-4F7E-86DB-D87E0FC6BEAC}"/>
              </a:ext>
            </a:extLst>
          </p:cNvPr>
          <p:cNvPicPr>
            <a:picLocks noChangeAspect="1"/>
          </p:cNvPicPr>
          <p:nvPr/>
        </p:nvPicPr>
        <p:blipFill>
          <a:blip r:embed="rId13"/>
          <a:stretch>
            <a:fillRect/>
          </a:stretch>
        </p:blipFill>
        <p:spPr>
          <a:xfrm>
            <a:off x="9486525" y="3076901"/>
            <a:ext cx="1549557" cy="2329003"/>
          </a:xfrm>
          <a:prstGeom prst="rect">
            <a:avLst/>
          </a:prstGeom>
        </p:spPr>
      </p:pic>
      <p:sp>
        <p:nvSpPr>
          <p:cNvPr id="42" name="TextBox 41">
            <a:extLst>
              <a:ext uri="{FF2B5EF4-FFF2-40B4-BE49-F238E27FC236}">
                <a16:creationId xmlns:a16="http://schemas.microsoft.com/office/drawing/2014/main" id="{783DE7CA-03AD-45FA-B62A-714D8E7AC927}"/>
              </a:ext>
            </a:extLst>
          </p:cNvPr>
          <p:cNvSpPr txBox="1"/>
          <p:nvPr/>
        </p:nvSpPr>
        <p:spPr>
          <a:xfrm>
            <a:off x="7531160" y="5631156"/>
            <a:ext cx="1545167" cy="369332"/>
          </a:xfrm>
          <a:prstGeom prst="rect">
            <a:avLst/>
          </a:prstGeom>
          <a:noFill/>
        </p:spPr>
        <p:txBody>
          <a:bodyPr wrap="none" rtlCol="0">
            <a:spAutoFit/>
          </a:bodyPr>
          <a:lstStyle/>
          <a:p>
            <a:r>
              <a:rPr lang="en-IN" dirty="0"/>
              <a:t>Shaving cream</a:t>
            </a:r>
          </a:p>
        </p:txBody>
      </p:sp>
      <p:sp>
        <p:nvSpPr>
          <p:cNvPr id="43" name="TextBox 42">
            <a:extLst>
              <a:ext uri="{FF2B5EF4-FFF2-40B4-BE49-F238E27FC236}">
                <a16:creationId xmlns:a16="http://schemas.microsoft.com/office/drawing/2014/main" id="{FF7C30CC-9921-4F9B-BA39-92DDD57C3372}"/>
              </a:ext>
            </a:extLst>
          </p:cNvPr>
          <p:cNvSpPr txBox="1"/>
          <p:nvPr/>
        </p:nvSpPr>
        <p:spPr>
          <a:xfrm>
            <a:off x="9700619" y="5614378"/>
            <a:ext cx="1072730" cy="369332"/>
          </a:xfrm>
          <a:prstGeom prst="rect">
            <a:avLst/>
          </a:prstGeom>
          <a:noFill/>
        </p:spPr>
        <p:txBody>
          <a:bodyPr wrap="none" rtlCol="0">
            <a:spAutoFit/>
          </a:bodyPr>
          <a:lstStyle/>
          <a:p>
            <a:r>
              <a:rPr lang="en-IN" dirty="0"/>
              <a:t>Shampoo</a:t>
            </a:r>
          </a:p>
        </p:txBody>
      </p:sp>
      <p:sp>
        <p:nvSpPr>
          <p:cNvPr id="44" name="TextBox 43">
            <a:extLst>
              <a:ext uri="{FF2B5EF4-FFF2-40B4-BE49-F238E27FC236}">
                <a16:creationId xmlns:a16="http://schemas.microsoft.com/office/drawing/2014/main" id="{B8539A91-17C6-4342-AA74-7A8555E2CE1D}"/>
              </a:ext>
            </a:extLst>
          </p:cNvPr>
          <p:cNvSpPr txBox="1"/>
          <p:nvPr/>
        </p:nvSpPr>
        <p:spPr>
          <a:xfrm>
            <a:off x="5634828" y="5645752"/>
            <a:ext cx="1228285" cy="369332"/>
          </a:xfrm>
          <a:prstGeom prst="rect">
            <a:avLst/>
          </a:prstGeom>
          <a:noFill/>
        </p:spPr>
        <p:txBody>
          <a:bodyPr wrap="none" rtlCol="0">
            <a:spAutoFit/>
          </a:bodyPr>
          <a:lstStyle/>
          <a:p>
            <a:r>
              <a:rPr lang="en-IN" dirty="0"/>
              <a:t>Toothpaste</a:t>
            </a:r>
          </a:p>
        </p:txBody>
      </p:sp>
      <p:sp>
        <p:nvSpPr>
          <p:cNvPr id="45" name="TextBox 44">
            <a:extLst>
              <a:ext uri="{FF2B5EF4-FFF2-40B4-BE49-F238E27FC236}">
                <a16:creationId xmlns:a16="http://schemas.microsoft.com/office/drawing/2014/main" id="{28CDB069-D19D-4091-AC59-1C35C77517B1}"/>
              </a:ext>
            </a:extLst>
          </p:cNvPr>
          <p:cNvSpPr txBox="1"/>
          <p:nvPr/>
        </p:nvSpPr>
        <p:spPr>
          <a:xfrm>
            <a:off x="3370021" y="5616335"/>
            <a:ext cx="1307409" cy="369332"/>
          </a:xfrm>
          <a:prstGeom prst="rect">
            <a:avLst/>
          </a:prstGeom>
          <a:noFill/>
        </p:spPr>
        <p:txBody>
          <a:bodyPr wrap="none" rtlCol="0">
            <a:spAutoFit/>
          </a:bodyPr>
          <a:lstStyle/>
          <a:p>
            <a:r>
              <a:rPr lang="en-IN" dirty="0"/>
              <a:t>Mouthwash</a:t>
            </a:r>
          </a:p>
        </p:txBody>
      </p:sp>
      <p:sp>
        <p:nvSpPr>
          <p:cNvPr id="46" name="TextBox 45">
            <a:extLst>
              <a:ext uri="{FF2B5EF4-FFF2-40B4-BE49-F238E27FC236}">
                <a16:creationId xmlns:a16="http://schemas.microsoft.com/office/drawing/2014/main" id="{D75DEC42-F541-4570-AD58-8A400B494CF5}"/>
              </a:ext>
            </a:extLst>
          </p:cNvPr>
          <p:cNvSpPr txBox="1"/>
          <p:nvPr/>
        </p:nvSpPr>
        <p:spPr>
          <a:xfrm>
            <a:off x="884599" y="5618802"/>
            <a:ext cx="1190903" cy="369332"/>
          </a:xfrm>
          <a:prstGeom prst="rect">
            <a:avLst/>
          </a:prstGeom>
          <a:noFill/>
        </p:spPr>
        <p:txBody>
          <a:bodyPr wrap="none" rtlCol="0">
            <a:spAutoFit/>
          </a:bodyPr>
          <a:lstStyle/>
          <a:p>
            <a:r>
              <a:rPr lang="en-IN" dirty="0"/>
              <a:t>Deodorant</a:t>
            </a:r>
          </a:p>
        </p:txBody>
      </p:sp>
      <p:pic>
        <p:nvPicPr>
          <p:cNvPr id="2" name="Audio 1">
            <a:hlinkClick r:id="" action="ppaction://media"/>
            <a:extLst>
              <a:ext uri="{FF2B5EF4-FFF2-40B4-BE49-F238E27FC236}">
                <a16:creationId xmlns:a16="http://schemas.microsoft.com/office/drawing/2014/main" id="{91DF1C79-388E-461D-9FB1-D7B43516D1C9}"/>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37196832"/>
      </p:ext>
    </p:extLst>
  </p:cSld>
  <p:clrMapOvr>
    <a:masterClrMapping/>
  </p:clrMapOvr>
  <mc:AlternateContent xmlns:mc="http://schemas.openxmlformats.org/markup-compatibility/2006" xmlns:p14="http://schemas.microsoft.com/office/powerpoint/2010/main">
    <mc:Choice Requires="p14">
      <p:transition spd="slow" p14:dur="2000" advTm="116041"/>
    </mc:Choice>
    <mc:Fallback xmlns="">
      <p:transition spd="slow" advTm="116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30826B-F04C-4348-9F57-23869B01EBFD}"/>
              </a:ext>
            </a:extLst>
          </p:cNvPr>
          <p:cNvSpPr txBox="1"/>
          <p:nvPr/>
        </p:nvSpPr>
        <p:spPr>
          <a:xfrm>
            <a:off x="1341903" y="100316"/>
            <a:ext cx="9508193" cy="646331"/>
          </a:xfrm>
          <a:prstGeom prst="rect">
            <a:avLst/>
          </a:prstGeom>
          <a:noFill/>
        </p:spPr>
        <p:txBody>
          <a:bodyPr wrap="square" rtlCol="0">
            <a:spAutoFit/>
          </a:bodyPr>
          <a:lstStyle/>
          <a:p>
            <a:pPr algn="ctr"/>
            <a:r>
              <a:rPr lang="en-IN" sz="3600" b="1" dirty="0">
                <a:solidFill>
                  <a:srgbClr val="7030A0"/>
                </a:solidFill>
                <a:latin typeface="Arial" panose="020B0604020202020204" pitchFamily="34" charset="0"/>
                <a:cs typeface="Arial" panose="020B0604020202020204" pitchFamily="34" charset="0"/>
              </a:rPr>
              <a:t>Chemistry in everyday life</a:t>
            </a:r>
          </a:p>
        </p:txBody>
      </p:sp>
      <p:sp>
        <p:nvSpPr>
          <p:cNvPr id="15" name="TextBox 14">
            <a:extLst>
              <a:ext uri="{FF2B5EF4-FFF2-40B4-BE49-F238E27FC236}">
                <a16:creationId xmlns:a16="http://schemas.microsoft.com/office/drawing/2014/main" id="{159EF8B7-7A70-49BD-89E5-3A86DA4D5479}"/>
              </a:ext>
            </a:extLst>
          </p:cNvPr>
          <p:cNvSpPr txBox="1"/>
          <p:nvPr/>
        </p:nvSpPr>
        <p:spPr>
          <a:xfrm>
            <a:off x="341757" y="3059668"/>
            <a:ext cx="2276585" cy="369332"/>
          </a:xfrm>
          <a:prstGeom prst="rect">
            <a:avLst/>
          </a:prstGeom>
          <a:noFill/>
        </p:spPr>
        <p:txBody>
          <a:bodyPr wrap="none" rtlCol="0">
            <a:spAutoFit/>
          </a:bodyPr>
          <a:lstStyle/>
          <a:p>
            <a:r>
              <a:rPr lang="en-IN" dirty="0"/>
              <a:t>Multi-purpose cleaner</a:t>
            </a:r>
          </a:p>
        </p:txBody>
      </p:sp>
      <p:sp>
        <p:nvSpPr>
          <p:cNvPr id="22" name="TextBox 21">
            <a:extLst>
              <a:ext uri="{FF2B5EF4-FFF2-40B4-BE49-F238E27FC236}">
                <a16:creationId xmlns:a16="http://schemas.microsoft.com/office/drawing/2014/main" id="{C40C588C-1A34-4C17-85A6-6752C37511F8}"/>
              </a:ext>
            </a:extLst>
          </p:cNvPr>
          <p:cNvSpPr txBox="1"/>
          <p:nvPr/>
        </p:nvSpPr>
        <p:spPr>
          <a:xfrm>
            <a:off x="2655709" y="3059668"/>
            <a:ext cx="2597186" cy="369332"/>
          </a:xfrm>
          <a:prstGeom prst="rect">
            <a:avLst/>
          </a:prstGeom>
          <a:noFill/>
        </p:spPr>
        <p:txBody>
          <a:bodyPr wrap="none" rtlCol="0">
            <a:spAutoFit/>
          </a:bodyPr>
          <a:lstStyle/>
          <a:p>
            <a:r>
              <a:rPr lang="en-IN" dirty="0"/>
              <a:t>Washing machine cleaner</a:t>
            </a:r>
          </a:p>
        </p:txBody>
      </p:sp>
      <p:sp>
        <p:nvSpPr>
          <p:cNvPr id="25" name="TextBox 24">
            <a:extLst>
              <a:ext uri="{FF2B5EF4-FFF2-40B4-BE49-F238E27FC236}">
                <a16:creationId xmlns:a16="http://schemas.microsoft.com/office/drawing/2014/main" id="{1181BFEF-BC46-402E-A548-56B191055B14}"/>
              </a:ext>
            </a:extLst>
          </p:cNvPr>
          <p:cNvSpPr txBox="1"/>
          <p:nvPr/>
        </p:nvSpPr>
        <p:spPr>
          <a:xfrm>
            <a:off x="5395257" y="3070256"/>
            <a:ext cx="2562240" cy="369332"/>
          </a:xfrm>
          <a:prstGeom prst="rect">
            <a:avLst/>
          </a:prstGeom>
          <a:noFill/>
        </p:spPr>
        <p:txBody>
          <a:bodyPr wrap="none" rtlCol="0">
            <a:spAutoFit/>
          </a:bodyPr>
          <a:lstStyle/>
          <a:p>
            <a:r>
              <a:rPr lang="en-IN" dirty="0"/>
              <a:t>Glass and surface cleaner</a:t>
            </a:r>
          </a:p>
        </p:txBody>
      </p:sp>
      <p:sp>
        <p:nvSpPr>
          <p:cNvPr id="31" name="TextBox 30">
            <a:extLst>
              <a:ext uri="{FF2B5EF4-FFF2-40B4-BE49-F238E27FC236}">
                <a16:creationId xmlns:a16="http://schemas.microsoft.com/office/drawing/2014/main" id="{E5688CC0-6D74-4ED1-B4F6-1A4B4CDB1061}"/>
              </a:ext>
            </a:extLst>
          </p:cNvPr>
          <p:cNvSpPr txBox="1"/>
          <p:nvPr/>
        </p:nvSpPr>
        <p:spPr>
          <a:xfrm>
            <a:off x="8361547" y="3070256"/>
            <a:ext cx="1868397" cy="369332"/>
          </a:xfrm>
          <a:prstGeom prst="rect">
            <a:avLst/>
          </a:prstGeom>
          <a:noFill/>
        </p:spPr>
        <p:txBody>
          <a:bodyPr wrap="none" rtlCol="0">
            <a:spAutoFit/>
          </a:bodyPr>
          <a:lstStyle/>
          <a:p>
            <a:r>
              <a:rPr lang="en-IN" dirty="0"/>
              <a:t>Bathroom cleaner</a:t>
            </a:r>
          </a:p>
        </p:txBody>
      </p:sp>
      <p:pic>
        <p:nvPicPr>
          <p:cNvPr id="3" name="Picture 2">
            <a:extLst>
              <a:ext uri="{FF2B5EF4-FFF2-40B4-BE49-F238E27FC236}">
                <a16:creationId xmlns:a16="http://schemas.microsoft.com/office/drawing/2014/main" id="{2CC64A6F-7FE7-4B20-8A4A-39ECD8A95C34}"/>
              </a:ext>
            </a:extLst>
          </p:cNvPr>
          <p:cNvPicPr>
            <a:picLocks noChangeAspect="1"/>
          </p:cNvPicPr>
          <p:nvPr/>
        </p:nvPicPr>
        <p:blipFill>
          <a:blip r:embed="rId4"/>
          <a:stretch>
            <a:fillRect/>
          </a:stretch>
        </p:blipFill>
        <p:spPr>
          <a:xfrm>
            <a:off x="808107" y="643720"/>
            <a:ext cx="1543675" cy="2361456"/>
          </a:xfrm>
          <a:prstGeom prst="rect">
            <a:avLst/>
          </a:prstGeom>
        </p:spPr>
      </p:pic>
      <p:pic>
        <p:nvPicPr>
          <p:cNvPr id="5" name="Picture 4">
            <a:extLst>
              <a:ext uri="{FF2B5EF4-FFF2-40B4-BE49-F238E27FC236}">
                <a16:creationId xmlns:a16="http://schemas.microsoft.com/office/drawing/2014/main" id="{068F74C3-C612-4128-950E-2FD2C5C076A3}"/>
              </a:ext>
            </a:extLst>
          </p:cNvPr>
          <p:cNvPicPr>
            <a:picLocks noChangeAspect="1"/>
          </p:cNvPicPr>
          <p:nvPr/>
        </p:nvPicPr>
        <p:blipFill>
          <a:blip r:embed="rId5"/>
          <a:stretch>
            <a:fillRect/>
          </a:stretch>
        </p:blipFill>
        <p:spPr>
          <a:xfrm>
            <a:off x="3307496" y="872441"/>
            <a:ext cx="1293613" cy="2187227"/>
          </a:xfrm>
          <a:prstGeom prst="rect">
            <a:avLst/>
          </a:prstGeom>
        </p:spPr>
      </p:pic>
      <p:pic>
        <p:nvPicPr>
          <p:cNvPr id="8" name="Picture 7">
            <a:extLst>
              <a:ext uri="{FF2B5EF4-FFF2-40B4-BE49-F238E27FC236}">
                <a16:creationId xmlns:a16="http://schemas.microsoft.com/office/drawing/2014/main" id="{6023ECD1-CDBD-4539-8935-1BD6717F2CAC}"/>
              </a:ext>
            </a:extLst>
          </p:cNvPr>
          <p:cNvPicPr>
            <a:picLocks noChangeAspect="1"/>
          </p:cNvPicPr>
          <p:nvPr/>
        </p:nvPicPr>
        <p:blipFill>
          <a:blip r:embed="rId6"/>
          <a:stretch>
            <a:fillRect/>
          </a:stretch>
        </p:blipFill>
        <p:spPr>
          <a:xfrm>
            <a:off x="5965951" y="937008"/>
            <a:ext cx="1331247" cy="2074525"/>
          </a:xfrm>
          <a:prstGeom prst="rect">
            <a:avLst/>
          </a:prstGeom>
        </p:spPr>
      </p:pic>
      <p:pic>
        <p:nvPicPr>
          <p:cNvPr id="10" name="Picture 9">
            <a:extLst>
              <a:ext uri="{FF2B5EF4-FFF2-40B4-BE49-F238E27FC236}">
                <a16:creationId xmlns:a16="http://schemas.microsoft.com/office/drawing/2014/main" id="{BC28A82A-A11B-4A21-938B-9AFE0530A05A}"/>
              </a:ext>
            </a:extLst>
          </p:cNvPr>
          <p:cNvPicPr>
            <a:picLocks noChangeAspect="1"/>
          </p:cNvPicPr>
          <p:nvPr/>
        </p:nvPicPr>
        <p:blipFill>
          <a:blip r:embed="rId7"/>
          <a:stretch>
            <a:fillRect/>
          </a:stretch>
        </p:blipFill>
        <p:spPr>
          <a:xfrm>
            <a:off x="8473663" y="945599"/>
            <a:ext cx="1226956" cy="2074525"/>
          </a:xfrm>
          <a:prstGeom prst="rect">
            <a:avLst/>
          </a:prstGeom>
        </p:spPr>
      </p:pic>
      <p:pic>
        <p:nvPicPr>
          <p:cNvPr id="1026" name="Picture 2" descr="What is the application of chemistry in daily life? - Quora">
            <a:extLst>
              <a:ext uri="{FF2B5EF4-FFF2-40B4-BE49-F238E27FC236}">
                <a16:creationId xmlns:a16="http://schemas.microsoft.com/office/drawing/2014/main" id="{03404EAB-9B9C-436D-B1E0-5A23B3AB2D0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3716"/>
          <a:stretch/>
        </p:blipFill>
        <p:spPr bwMode="auto">
          <a:xfrm>
            <a:off x="2655709" y="3626101"/>
            <a:ext cx="6107032" cy="29508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2" name="Ink 1">
                <a:extLst>
                  <a:ext uri="{FF2B5EF4-FFF2-40B4-BE49-F238E27FC236}">
                    <a16:creationId xmlns:a16="http://schemas.microsoft.com/office/drawing/2014/main" id="{EF7F94D3-1CE2-4413-AF84-B410730A375D}"/>
                  </a:ext>
                </a:extLst>
              </p14:cNvPr>
              <p14:cNvContentPartPr/>
              <p14:nvPr>
                <p:extLst>
                  <p:ext uri="{42D2F446-02D8-4167-A562-619A0277C38B}">
                    <p15:isNarration xmlns:p15="http://schemas.microsoft.com/office/powerpoint/2012/main" val="1"/>
                  </p:ext>
                </p:extLst>
              </p14:nvPr>
            </p14:nvContentPartPr>
            <p14:xfrm>
              <a:off x="1060560" y="2336760"/>
              <a:ext cx="8572320" cy="837360"/>
            </p14:xfrm>
          </p:contentPart>
        </mc:Choice>
        <mc:Fallback xmlns="">
          <p:pic>
            <p:nvPicPr>
              <p:cNvPr id="2" name="Ink 1">
                <a:extLst>
                  <a:ext uri="{FF2B5EF4-FFF2-40B4-BE49-F238E27FC236}">
                    <a16:creationId xmlns:a16="http://schemas.microsoft.com/office/drawing/2014/main" id="{EF7F94D3-1CE2-4413-AF84-B410730A375D}"/>
                  </a:ext>
                </a:extLst>
              </p:cNvPr>
              <p:cNvPicPr>
                <a:picLocks noGrp="1" noRot="1" noChangeAspect="1" noMove="1" noResize="1" noEditPoints="1" noAdjustHandles="1" noChangeArrowheads="1" noChangeShapeType="1"/>
              </p:cNvPicPr>
              <p:nvPr/>
            </p:nvPicPr>
            <p:blipFill>
              <a:blip r:embed="rId10"/>
              <a:stretch>
                <a:fillRect/>
              </a:stretch>
            </p:blipFill>
            <p:spPr>
              <a:xfrm>
                <a:off x="1051200" y="2327400"/>
                <a:ext cx="8591040" cy="856080"/>
              </a:xfrm>
              <a:prstGeom prst="rect">
                <a:avLst/>
              </a:prstGeom>
            </p:spPr>
          </p:pic>
        </mc:Fallback>
      </mc:AlternateContent>
      <p:pic>
        <p:nvPicPr>
          <p:cNvPr id="4" name="Audio 3">
            <a:hlinkClick r:id="" action="ppaction://media"/>
            <a:extLst>
              <a:ext uri="{FF2B5EF4-FFF2-40B4-BE49-F238E27FC236}">
                <a16:creationId xmlns:a16="http://schemas.microsoft.com/office/drawing/2014/main" id="{A9650003-B28E-461D-BE0C-CAE64DBBFB5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29478400"/>
      </p:ext>
    </p:extLst>
  </p:cSld>
  <p:clrMapOvr>
    <a:masterClrMapping/>
  </p:clrMapOvr>
  <mc:AlternateContent xmlns:mc="http://schemas.openxmlformats.org/markup-compatibility/2006" xmlns:p14="http://schemas.microsoft.com/office/powerpoint/2010/main">
    <mc:Choice Requires="p14">
      <p:transition spd="slow" p14:dur="2000" advTm="54514"/>
    </mc:Choice>
    <mc:Fallback xmlns="">
      <p:transition spd="slow" advTm="54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1892BD-5D78-4AD7-8DF3-2659C95C37D1}"/>
              </a:ext>
            </a:extLst>
          </p:cNvPr>
          <p:cNvSpPr/>
          <p:nvPr/>
        </p:nvSpPr>
        <p:spPr>
          <a:xfrm>
            <a:off x="3641647" y="316326"/>
            <a:ext cx="4570482" cy="646331"/>
          </a:xfrm>
          <a:prstGeom prst="rect">
            <a:avLst/>
          </a:prstGeom>
        </p:spPr>
        <p:txBody>
          <a:bodyPr wrap="none">
            <a:spAutoFit/>
          </a:bodyPr>
          <a:lstStyle/>
          <a:p>
            <a:r>
              <a:rPr lang="en-IN" sz="3600" b="1" dirty="0">
                <a:solidFill>
                  <a:srgbClr val="FF0000"/>
                </a:solidFill>
                <a:latin typeface="Arial,Bold"/>
              </a:rPr>
              <a:t>Chemistry in food…</a:t>
            </a:r>
            <a:endParaRPr lang="en-IN" sz="3600" dirty="0">
              <a:solidFill>
                <a:srgbClr val="FF0000"/>
              </a:solidFill>
            </a:endParaRPr>
          </a:p>
        </p:txBody>
      </p:sp>
      <p:pic>
        <p:nvPicPr>
          <p:cNvPr id="10" name="Picture 9">
            <a:extLst>
              <a:ext uri="{FF2B5EF4-FFF2-40B4-BE49-F238E27FC236}">
                <a16:creationId xmlns:a16="http://schemas.microsoft.com/office/drawing/2014/main" id="{B42CCC1C-803D-4128-B251-0DECF58B4295}"/>
              </a:ext>
            </a:extLst>
          </p:cNvPr>
          <p:cNvPicPr>
            <a:picLocks noChangeAspect="1"/>
          </p:cNvPicPr>
          <p:nvPr/>
        </p:nvPicPr>
        <p:blipFill rotWithShape="1">
          <a:blip r:embed="rId4"/>
          <a:srcRect l="2380" t="2791" r="1861" b="12229"/>
          <a:stretch/>
        </p:blipFill>
        <p:spPr>
          <a:xfrm>
            <a:off x="233639" y="962657"/>
            <a:ext cx="2770166" cy="1717188"/>
          </a:xfrm>
          <a:prstGeom prst="rect">
            <a:avLst/>
          </a:prstGeom>
        </p:spPr>
      </p:pic>
      <p:pic>
        <p:nvPicPr>
          <p:cNvPr id="6146" name="Picture 2" descr="Fruits &amp; Vegetables | BVAQ">
            <a:extLst>
              <a:ext uri="{FF2B5EF4-FFF2-40B4-BE49-F238E27FC236}">
                <a16:creationId xmlns:a16="http://schemas.microsoft.com/office/drawing/2014/main" id="{6FF2C2DE-5AF1-403E-82B8-D107ED0C95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12" b="4000"/>
          <a:stretch/>
        </p:blipFill>
        <p:spPr bwMode="auto">
          <a:xfrm>
            <a:off x="356659" y="2892104"/>
            <a:ext cx="2524125" cy="33178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5B0B0BB-C33F-404B-A886-3C9DCF10988B}"/>
              </a:ext>
            </a:extLst>
          </p:cNvPr>
          <p:cNvPicPr>
            <a:picLocks noChangeAspect="1"/>
          </p:cNvPicPr>
          <p:nvPr/>
        </p:nvPicPr>
        <p:blipFill>
          <a:blip r:embed="rId6"/>
          <a:stretch>
            <a:fillRect/>
          </a:stretch>
        </p:blipFill>
        <p:spPr>
          <a:xfrm>
            <a:off x="3102203" y="1264660"/>
            <a:ext cx="3806763" cy="4783802"/>
          </a:xfrm>
          <a:prstGeom prst="rect">
            <a:avLst/>
          </a:prstGeom>
        </p:spPr>
      </p:pic>
      <p:pic>
        <p:nvPicPr>
          <p:cNvPr id="6148" name="Picture 4" descr="Cover Image">
            <a:extLst>
              <a:ext uri="{FF2B5EF4-FFF2-40B4-BE49-F238E27FC236}">
                <a16:creationId xmlns:a16="http://schemas.microsoft.com/office/drawing/2014/main" id="{5A970CEB-2120-45CD-A70A-D64EAC2DB1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2742" y="2136396"/>
            <a:ext cx="4762500" cy="1981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 name="Ink 1">
                <a:extLst>
                  <a:ext uri="{FF2B5EF4-FFF2-40B4-BE49-F238E27FC236}">
                    <a16:creationId xmlns:a16="http://schemas.microsoft.com/office/drawing/2014/main" id="{9E2B6FA7-86E0-483E-B833-44CB60A05222}"/>
                  </a:ext>
                </a:extLst>
              </p14:cNvPr>
              <p14:cNvContentPartPr/>
              <p14:nvPr>
                <p:extLst>
                  <p:ext uri="{42D2F446-02D8-4167-A562-619A0277C38B}">
                    <p15:isNarration xmlns:p15="http://schemas.microsoft.com/office/powerpoint/2012/main" val="1"/>
                  </p:ext>
                </p:extLst>
              </p14:nvPr>
            </p14:nvContentPartPr>
            <p14:xfrm>
              <a:off x="988920" y="2017440"/>
              <a:ext cx="8787600" cy="4362480"/>
            </p14:xfrm>
          </p:contentPart>
        </mc:Choice>
        <mc:Fallback xmlns="">
          <p:pic>
            <p:nvPicPr>
              <p:cNvPr id="2" name="Ink 1">
                <a:extLst>
                  <a:ext uri="{FF2B5EF4-FFF2-40B4-BE49-F238E27FC236}">
                    <a16:creationId xmlns:a16="http://schemas.microsoft.com/office/drawing/2014/main" id="{9E2B6FA7-86E0-483E-B833-44CB60A05222}"/>
                  </a:ext>
                </a:extLst>
              </p:cNvPr>
              <p:cNvPicPr>
                <a:picLocks noGrp="1" noRot="1" noChangeAspect="1" noMove="1" noResize="1" noEditPoints="1" noAdjustHandles="1" noChangeArrowheads="1" noChangeShapeType="1"/>
              </p:cNvPicPr>
              <p:nvPr/>
            </p:nvPicPr>
            <p:blipFill>
              <a:blip r:embed="rId9"/>
              <a:stretch>
                <a:fillRect/>
              </a:stretch>
            </p:blipFill>
            <p:spPr>
              <a:xfrm>
                <a:off x="979560" y="2008080"/>
                <a:ext cx="8806320" cy="4381200"/>
              </a:xfrm>
              <a:prstGeom prst="rect">
                <a:avLst/>
              </a:prstGeom>
            </p:spPr>
          </p:pic>
        </mc:Fallback>
      </mc:AlternateContent>
      <p:pic>
        <p:nvPicPr>
          <p:cNvPr id="3" name="Audio 2">
            <a:hlinkClick r:id="" action="ppaction://media"/>
            <a:extLst>
              <a:ext uri="{FF2B5EF4-FFF2-40B4-BE49-F238E27FC236}">
                <a16:creationId xmlns:a16="http://schemas.microsoft.com/office/drawing/2014/main" id="{80DD6105-7579-46BF-A22B-151514A256A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45761797"/>
      </p:ext>
    </p:extLst>
  </p:cSld>
  <p:clrMapOvr>
    <a:masterClrMapping/>
  </p:clrMapOvr>
  <mc:AlternateContent xmlns:mc="http://schemas.openxmlformats.org/markup-compatibility/2006" xmlns:p14="http://schemas.microsoft.com/office/powerpoint/2010/main">
    <mc:Choice Requires="p14">
      <p:transition spd="slow" p14:dur="2000" advTm="325820"/>
    </mc:Choice>
    <mc:Fallback xmlns="">
      <p:transition spd="slow" advTm="325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1892BD-5D78-4AD7-8DF3-2659C95C37D1}"/>
              </a:ext>
            </a:extLst>
          </p:cNvPr>
          <p:cNvSpPr/>
          <p:nvPr/>
        </p:nvSpPr>
        <p:spPr>
          <a:xfrm>
            <a:off x="3641647" y="316326"/>
            <a:ext cx="4570482" cy="646331"/>
          </a:xfrm>
          <a:prstGeom prst="rect">
            <a:avLst/>
          </a:prstGeom>
        </p:spPr>
        <p:txBody>
          <a:bodyPr wrap="none">
            <a:spAutoFit/>
          </a:bodyPr>
          <a:lstStyle/>
          <a:p>
            <a:r>
              <a:rPr lang="en-IN" sz="3600" b="1" dirty="0">
                <a:solidFill>
                  <a:srgbClr val="FF0000"/>
                </a:solidFill>
                <a:latin typeface="Arial,Bold"/>
              </a:rPr>
              <a:t>Chemistry in food…</a:t>
            </a:r>
            <a:endParaRPr lang="en-IN" sz="3600" dirty="0">
              <a:solidFill>
                <a:srgbClr val="FF0000"/>
              </a:solidFill>
            </a:endParaRPr>
          </a:p>
        </p:txBody>
      </p:sp>
      <p:pic>
        <p:nvPicPr>
          <p:cNvPr id="7170" name="Picture 2" descr="फ़ोटो का कोई वर्णन उपलब्ध नहीं है.">
            <a:extLst>
              <a:ext uri="{FF2B5EF4-FFF2-40B4-BE49-F238E27FC236}">
                <a16:creationId xmlns:a16="http://schemas.microsoft.com/office/drawing/2014/main" id="{D8B4D772-B4D9-4D56-9C5C-1C3964B79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4821" y="1298982"/>
            <a:ext cx="7462357" cy="50936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E19CF252-AC55-4C87-A262-B6EE38520656}"/>
                  </a:ext>
                </a:extLst>
              </p14:cNvPr>
              <p14:cNvContentPartPr/>
              <p14:nvPr>
                <p:extLst>
                  <p:ext uri="{42D2F446-02D8-4167-A562-619A0277C38B}">
                    <p15:isNarration xmlns:p15="http://schemas.microsoft.com/office/powerpoint/2012/main" val="1"/>
                  </p:ext>
                </p:extLst>
              </p14:nvPr>
            </p14:nvContentPartPr>
            <p14:xfrm>
              <a:off x="2527920" y="2464200"/>
              <a:ext cx="7344000" cy="3660480"/>
            </p14:xfrm>
          </p:contentPart>
        </mc:Choice>
        <mc:Fallback xmlns="">
          <p:pic>
            <p:nvPicPr>
              <p:cNvPr id="2" name="Ink 1">
                <a:extLst>
                  <a:ext uri="{FF2B5EF4-FFF2-40B4-BE49-F238E27FC236}">
                    <a16:creationId xmlns:a16="http://schemas.microsoft.com/office/drawing/2014/main" id="{E19CF252-AC55-4C87-A262-B6EE38520656}"/>
                  </a:ext>
                </a:extLst>
              </p:cNvPr>
              <p:cNvPicPr>
                <a:picLocks noGrp="1" noRot="1" noChangeAspect="1" noMove="1" noResize="1" noEditPoints="1" noAdjustHandles="1" noChangeArrowheads="1" noChangeShapeType="1"/>
              </p:cNvPicPr>
              <p:nvPr/>
            </p:nvPicPr>
            <p:blipFill>
              <a:blip r:embed="rId6"/>
              <a:stretch>
                <a:fillRect/>
              </a:stretch>
            </p:blipFill>
            <p:spPr>
              <a:xfrm>
                <a:off x="2518560" y="2454840"/>
                <a:ext cx="7362720" cy="3679200"/>
              </a:xfrm>
              <a:prstGeom prst="rect">
                <a:avLst/>
              </a:prstGeom>
            </p:spPr>
          </p:pic>
        </mc:Fallback>
      </mc:AlternateContent>
      <p:pic>
        <p:nvPicPr>
          <p:cNvPr id="3" name="Audio 2">
            <a:hlinkClick r:id="" action="ppaction://media"/>
            <a:extLst>
              <a:ext uri="{FF2B5EF4-FFF2-40B4-BE49-F238E27FC236}">
                <a16:creationId xmlns:a16="http://schemas.microsoft.com/office/drawing/2014/main" id="{7AF6190A-6493-4229-9045-4B3C244295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697915078"/>
      </p:ext>
    </p:extLst>
  </p:cSld>
  <p:clrMapOvr>
    <a:masterClrMapping/>
  </p:clrMapOvr>
  <mc:AlternateContent xmlns:mc="http://schemas.openxmlformats.org/markup-compatibility/2006" xmlns:p14="http://schemas.microsoft.com/office/powerpoint/2010/main">
    <mc:Choice Requires="p14">
      <p:transition spd="slow" p14:dur="2000" advTm="116581"/>
    </mc:Choice>
    <mc:Fallback xmlns="">
      <p:transition spd="slow" advTm="11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1892BD-5D78-4AD7-8DF3-2659C95C37D1}"/>
              </a:ext>
            </a:extLst>
          </p:cNvPr>
          <p:cNvSpPr/>
          <p:nvPr/>
        </p:nvSpPr>
        <p:spPr>
          <a:xfrm>
            <a:off x="3641647" y="316326"/>
            <a:ext cx="4570482" cy="646331"/>
          </a:xfrm>
          <a:prstGeom prst="rect">
            <a:avLst/>
          </a:prstGeom>
        </p:spPr>
        <p:txBody>
          <a:bodyPr wrap="none">
            <a:spAutoFit/>
          </a:bodyPr>
          <a:lstStyle/>
          <a:p>
            <a:r>
              <a:rPr lang="en-IN" sz="3600" b="1" dirty="0">
                <a:solidFill>
                  <a:srgbClr val="FF0000"/>
                </a:solidFill>
                <a:latin typeface="Arial,Bold"/>
              </a:rPr>
              <a:t>Chemistry in food…</a:t>
            </a:r>
            <a:endParaRPr lang="en-IN" sz="3600" dirty="0">
              <a:solidFill>
                <a:srgbClr val="FF0000"/>
              </a:solidFill>
            </a:endParaRPr>
          </a:p>
        </p:txBody>
      </p:sp>
      <p:sp>
        <p:nvSpPr>
          <p:cNvPr id="9" name="TextBox 8">
            <a:extLst>
              <a:ext uri="{FF2B5EF4-FFF2-40B4-BE49-F238E27FC236}">
                <a16:creationId xmlns:a16="http://schemas.microsoft.com/office/drawing/2014/main" id="{2F406F85-4A28-434F-A57C-3C4058FAFA11}"/>
              </a:ext>
            </a:extLst>
          </p:cNvPr>
          <p:cNvSpPr txBox="1"/>
          <p:nvPr/>
        </p:nvSpPr>
        <p:spPr>
          <a:xfrm>
            <a:off x="1266737" y="1426128"/>
            <a:ext cx="10325262" cy="4154984"/>
          </a:xfrm>
          <a:prstGeom prst="rect">
            <a:avLst/>
          </a:prstGeom>
          <a:noFill/>
        </p:spPr>
        <p:txBody>
          <a:bodyPr wrap="none" rtlCol="0">
            <a:spAutoFit/>
          </a:bodyPr>
          <a:lstStyle/>
          <a:p>
            <a:pPr marL="457200" indent="-457200">
              <a:buFont typeface="Wingdings" panose="05000000000000000000" pitchFamily="2" charset="2"/>
              <a:buChar char="§"/>
            </a:pPr>
            <a:r>
              <a:rPr lang="en-IN" sz="3300" dirty="0">
                <a:latin typeface="Arial" panose="020B0604020202020204" pitchFamily="34" charset="0"/>
                <a:cs typeface="Arial" panose="020B0604020202020204" pitchFamily="34" charset="0"/>
              </a:rPr>
              <a:t>Food additives are substances added to food to </a:t>
            </a:r>
          </a:p>
          <a:p>
            <a:r>
              <a:rPr lang="en-IN" sz="3300" dirty="0">
                <a:latin typeface="Arial" panose="020B0604020202020204" pitchFamily="34" charset="0"/>
                <a:cs typeface="Arial" panose="020B0604020202020204" pitchFamily="34" charset="0"/>
              </a:rPr>
              <a:t>preserve flavour or improve its taste and appearance. </a:t>
            </a:r>
          </a:p>
          <a:p>
            <a:endParaRPr lang="en-IN" sz="33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en-IN" sz="3300" dirty="0">
                <a:latin typeface="Arial" panose="020B0604020202020204" pitchFamily="34" charset="0"/>
                <a:cs typeface="Arial" panose="020B0604020202020204" pitchFamily="34" charset="0"/>
              </a:rPr>
              <a:t>Some additives have been used for centuries: </a:t>
            </a:r>
          </a:p>
          <a:p>
            <a:r>
              <a:rPr lang="en-IN" sz="3300" dirty="0" err="1">
                <a:latin typeface="Arial" panose="020B0604020202020204" pitchFamily="34" charset="0"/>
                <a:cs typeface="Arial" panose="020B0604020202020204" pitchFamily="34" charset="0"/>
              </a:rPr>
              <a:t>eg</a:t>
            </a:r>
            <a:r>
              <a:rPr lang="en-IN" sz="3300" dirty="0">
                <a:latin typeface="Arial" panose="020B0604020202020204" pitchFamily="34" charset="0"/>
                <a:cs typeface="Arial" panose="020B0604020202020204" pitchFamily="34" charset="0"/>
              </a:rPr>
              <a:t>: Salting or using </a:t>
            </a:r>
            <a:r>
              <a:rPr lang="en-IN" sz="3300" dirty="0" err="1">
                <a:latin typeface="Arial" panose="020B0604020202020204" pitchFamily="34" charset="0"/>
                <a:cs typeface="Arial" panose="020B0604020202020204" pitchFamily="34" charset="0"/>
              </a:rPr>
              <a:t>sulfur</a:t>
            </a:r>
            <a:r>
              <a:rPr lang="en-IN" sz="3300" dirty="0">
                <a:latin typeface="Arial" panose="020B0604020202020204" pitchFamily="34" charset="0"/>
                <a:cs typeface="Arial" panose="020B0604020202020204" pitchFamily="34" charset="0"/>
              </a:rPr>
              <a:t> dioxide as in some wines.</a:t>
            </a:r>
          </a:p>
          <a:p>
            <a:endParaRPr lang="en-IN" sz="33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
            </a:pPr>
            <a:r>
              <a:rPr lang="en-IN" sz="3300" dirty="0">
                <a:latin typeface="Arial" panose="020B0604020202020204" pitchFamily="34" charset="0"/>
                <a:cs typeface="Arial" panose="020B0604020202020204" pitchFamily="34" charset="0"/>
              </a:rPr>
              <a:t>Several other additives have been introduced, </a:t>
            </a:r>
          </a:p>
          <a:p>
            <a:r>
              <a:rPr lang="en-IN" sz="3300" dirty="0">
                <a:latin typeface="Arial" panose="020B0604020202020204" pitchFamily="34" charset="0"/>
                <a:cs typeface="Arial" panose="020B0604020202020204" pitchFamily="34" charset="0"/>
              </a:rPr>
              <a:t>of both natural and artificial origin. </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6DB93F5C-194E-4055-AA72-ECEAD6473FD1}"/>
                  </a:ext>
                </a:extLst>
              </p14:cNvPr>
              <p14:cNvContentPartPr/>
              <p14:nvPr>
                <p:extLst>
                  <p:ext uri="{42D2F446-02D8-4167-A562-619A0277C38B}">
                    <p15:isNarration xmlns:p15="http://schemas.microsoft.com/office/powerpoint/2012/main" val="1"/>
                  </p:ext>
                </p:extLst>
              </p14:nvPr>
            </p14:nvContentPartPr>
            <p14:xfrm>
              <a:off x="6012360" y="2520000"/>
              <a:ext cx="5398560" cy="3222000"/>
            </p14:xfrm>
          </p:contentPart>
        </mc:Choice>
        <mc:Fallback xmlns="">
          <p:pic>
            <p:nvPicPr>
              <p:cNvPr id="2" name="Ink 1">
                <a:extLst>
                  <a:ext uri="{FF2B5EF4-FFF2-40B4-BE49-F238E27FC236}">
                    <a16:creationId xmlns:a16="http://schemas.microsoft.com/office/drawing/2014/main" id="{6DB93F5C-194E-4055-AA72-ECEAD6473FD1}"/>
                  </a:ext>
                </a:extLst>
              </p:cNvPr>
              <p:cNvPicPr>
                <a:picLocks noGrp="1" noRot="1" noChangeAspect="1" noMove="1" noResize="1" noEditPoints="1" noAdjustHandles="1" noChangeArrowheads="1" noChangeShapeType="1"/>
              </p:cNvPicPr>
              <p:nvPr/>
            </p:nvPicPr>
            <p:blipFill>
              <a:blip r:embed="rId5"/>
              <a:stretch>
                <a:fillRect/>
              </a:stretch>
            </p:blipFill>
            <p:spPr>
              <a:xfrm>
                <a:off x="6003000" y="2510640"/>
                <a:ext cx="5417280" cy="3240720"/>
              </a:xfrm>
              <a:prstGeom prst="rect">
                <a:avLst/>
              </a:prstGeom>
            </p:spPr>
          </p:pic>
        </mc:Fallback>
      </mc:AlternateContent>
      <p:pic>
        <p:nvPicPr>
          <p:cNvPr id="3" name="Audio 2">
            <a:hlinkClick r:id="" action="ppaction://media"/>
            <a:extLst>
              <a:ext uri="{FF2B5EF4-FFF2-40B4-BE49-F238E27FC236}">
                <a16:creationId xmlns:a16="http://schemas.microsoft.com/office/drawing/2014/main" id="{A0FF8915-9368-4552-9E2D-8DE9A959D0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8180238"/>
      </p:ext>
    </p:extLst>
  </p:cSld>
  <p:clrMapOvr>
    <a:masterClrMapping/>
  </p:clrMapOvr>
  <mc:AlternateContent xmlns:mc="http://schemas.openxmlformats.org/markup-compatibility/2006" xmlns:p14="http://schemas.microsoft.com/office/powerpoint/2010/main">
    <mc:Choice Requires="p14">
      <p:transition spd="slow" p14:dur="2000" advTm="50054"/>
    </mc:Choice>
    <mc:Fallback xmlns="">
      <p:transition spd="slow" advTm="50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1892BD-5D78-4AD7-8DF3-2659C95C37D1}"/>
              </a:ext>
            </a:extLst>
          </p:cNvPr>
          <p:cNvSpPr/>
          <p:nvPr/>
        </p:nvSpPr>
        <p:spPr>
          <a:xfrm>
            <a:off x="3641647" y="316326"/>
            <a:ext cx="6571030" cy="646331"/>
          </a:xfrm>
          <a:prstGeom prst="rect">
            <a:avLst/>
          </a:prstGeom>
        </p:spPr>
        <p:txBody>
          <a:bodyPr wrap="none">
            <a:spAutoFit/>
          </a:bodyPr>
          <a:lstStyle/>
          <a:p>
            <a:r>
              <a:rPr lang="en-IN" sz="3600" b="1" dirty="0">
                <a:solidFill>
                  <a:srgbClr val="FF0000"/>
                </a:solidFill>
                <a:latin typeface="Arial,Bold"/>
              </a:rPr>
              <a:t>Chemistry in personal care…</a:t>
            </a:r>
            <a:endParaRPr lang="en-IN" sz="3600" dirty="0">
              <a:solidFill>
                <a:srgbClr val="FF0000"/>
              </a:solidFill>
            </a:endParaRPr>
          </a:p>
        </p:txBody>
      </p:sp>
      <p:sp>
        <p:nvSpPr>
          <p:cNvPr id="9" name="TextBox 8">
            <a:extLst>
              <a:ext uri="{FF2B5EF4-FFF2-40B4-BE49-F238E27FC236}">
                <a16:creationId xmlns:a16="http://schemas.microsoft.com/office/drawing/2014/main" id="{2F406F85-4A28-434F-A57C-3C4058FAFA11}"/>
              </a:ext>
            </a:extLst>
          </p:cNvPr>
          <p:cNvSpPr txBox="1"/>
          <p:nvPr/>
        </p:nvSpPr>
        <p:spPr>
          <a:xfrm>
            <a:off x="4630723" y="1258349"/>
            <a:ext cx="6717995" cy="1384995"/>
          </a:xfrm>
          <a:prstGeom prst="rect">
            <a:avLst/>
          </a:prstGeom>
          <a:noFill/>
        </p:spPr>
        <p:txBody>
          <a:bodyPr wrap="square" rtlCol="0">
            <a:spAutoFit/>
          </a:bodyPr>
          <a:lstStyle/>
          <a:p>
            <a:pPr marL="457200" indent="-457200">
              <a:buFont typeface="Wingdings" panose="05000000000000000000" pitchFamily="2" charset="2"/>
              <a:buChar char="§"/>
            </a:pPr>
            <a:r>
              <a:rPr lang="en-IN" sz="2800" dirty="0">
                <a:latin typeface="Arial" panose="020B0604020202020204" pitchFamily="34" charset="0"/>
                <a:cs typeface="Arial" panose="020B0604020202020204" pitchFamily="34" charset="0"/>
              </a:rPr>
              <a:t>Lipsticks and lip balm contains oils, beeswax and perfumes. These protect, soften and bright the lips.</a:t>
            </a:r>
          </a:p>
        </p:txBody>
      </p:sp>
      <p:sp>
        <p:nvSpPr>
          <p:cNvPr id="8" name="TextBox 7">
            <a:extLst>
              <a:ext uri="{FF2B5EF4-FFF2-40B4-BE49-F238E27FC236}">
                <a16:creationId xmlns:a16="http://schemas.microsoft.com/office/drawing/2014/main" id="{9E525C28-2A44-42CB-9D2E-6914FF082FE5}"/>
              </a:ext>
            </a:extLst>
          </p:cNvPr>
          <p:cNvSpPr txBox="1"/>
          <p:nvPr/>
        </p:nvSpPr>
        <p:spPr>
          <a:xfrm>
            <a:off x="4630722" y="3073788"/>
            <a:ext cx="6717995" cy="1384995"/>
          </a:xfrm>
          <a:prstGeom prst="rect">
            <a:avLst/>
          </a:prstGeom>
          <a:noFill/>
        </p:spPr>
        <p:txBody>
          <a:bodyPr wrap="square" rtlCol="0">
            <a:spAutoFit/>
          </a:bodyPr>
          <a:lstStyle/>
          <a:p>
            <a:pPr marL="457200" indent="-457200">
              <a:buFont typeface="Wingdings" panose="05000000000000000000" pitchFamily="2" charset="2"/>
              <a:buChar char="§"/>
            </a:pPr>
            <a:r>
              <a:rPr lang="en-IN" sz="2800" dirty="0">
                <a:latin typeface="Arial" panose="020B0604020202020204" pitchFamily="34" charset="0"/>
                <a:cs typeface="Arial" panose="020B0604020202020204" pitchFamily="34" charset="0"/>
              </a:rPr>
              <a:t>Mascaras have a composition based on a volatile solvent, beeswax, pigments (iron oxide) and polymers.</a:t>
            </a:r>
          </a:p>
        </p:txBody>
      </p:sp>
      <p:sp>
        <p:nvSpPr>
          <p:cNvPr id="11" name="TextBox 10">
            <a:extLst>
              <a:ext uri="{FF2B5EF4-FFF2-40B4-BE49-F238E27FC236}">
                <a16:creationId xmlns:a16="http://schemas.microsoft.com/office/drawing/2014/main" id="{875E2BEB-635B-4B47-B2F0-543BF5CADBFD}"/>
              </a:ext>
            </a:extLst>
          </p:cNvPr>
          <p:cNvSpPr txBox="1"/>
          <p:nvPr/>
        </p:nvSpPr>
        <p:spPr>
          <a:xfrm>
            <a:off x="4588347" y="5027152"/>
            <a:ext cx="7290464" cy="1384995"/>
          </a:xfrm>
          <a:prstGeom prst="rect">
            <a:avLst/>
          </a:prstGeom>
          <a:noFill/>
        </p:spPr>
        <p:txBody>
          <a:bodyPr wrap="square" rtlCol="0">
            <a:spAutoFit/>
          </a:bodyPr>
          <a:lstStyle/>
          <a:p>
            <a:pPr marL="457200" indent="-457200">
              <a:buFont typeface="Wingdings" panose="05000000000000000000" pitchFamily="2" charset="2"/>
              <a:buChar char="§"/>
            </a:pPr>
            <a:r>
              <a:rPr lang="en-IN" sz="2800" dirty="0">
                <a:latin typeface="Arial" panose="020B0604020202020204" pitchFamily="34" charset="0"/>
                <a:cs typeface="Arial" panose="020B0604020202020204" pitchFamily="34" charset="0"/>
              </a:rPr>
              <a:t>Nail polish is made of lacquer, and consists of polymers, solvents, plasticisers, colourants, and perfumes.</a:t>
            </a:r>
          </a:p>
        </p:txBody>
      </p:sp>
      <p:pic>
        <p:nvPicPr>
          <p:cNvPr id="12" name="Picture 11">
            <a:extLst>
              <a:ext uri="{FF2B5EF4-FFF2-40B4-BE49-F238E27FC236}">
                <a16:creationId xmlns:a16="http://schemas.microsoft.com/office/drawing/2014/main" id="{1B4BCD47-53F3-45BD-99D0-675EFE42ABC4}"/>
              </a:ext>
            </a:extLst>
          </p:cNvPr>
          <p:cNvPicPr>
            <a:picLocks noChangeAspect="1"/>
          </p:cNvPicPr>
          <p:nvPr/>
        </p:nvPicPr>
        <p:blipFill>
          <a:blip r:embed="rId4"/>
          <a:stretch>
            <a:fillRect/>
          </a:stretch>
        </p:blipFill>
        <p:spPr>
          <a:xfrm>
            <a:off x="1714675" y="1017396"/>
            <a:ext cx="1866900" cy="1866900"/>
          </a:xfrm>
          <a:prstGeom prst="rect">
            <a:avLst/>
          </a:prstGeom>
        </p:spPr>
      </p:pic>
      <p:pic>
        <p:nvPicPr>
          <p:cNvPr id="13" name="Picture 12">
            <a:extLst>
              <a:ext uri="{FF2B5EF4-FFF2-40B4-BE49-F238E27FC236}">
                <a16:creationId xmlns:a16="http://schemas.microsoft.com/office/drawing/2014/main" id="{808630F6-CA94-4743-A87C-3397C215A55E}"/>
              </a:ext>
            </a:extLst>
          </p:cNvPr>
          <p:cNvPicPr>
            <a:picLocks noChangeAspect="1"/>
          </p:cNvPicPr>
          <p:nvPr/>
        </p:nvPicPr>
        <p:blipFill rotWithShape="1">
          <a:blip r:embed="rId5"/>
          <a:srcRect l="21556" t="9602" r="21295" b="8195"/>
          <a:stretch/>
        </p:blipFill>
        <p:spPr>
          <a:xfrm rot="5400000">
            <a:off x="1983122" y="2948392"/>
            <a:ext cx="1224793" cy="1761688"/>
          </a:xfrm>
          <a:prstGeom prst="rect">
            <a:avLst/>
          </a:prstGeom>
        </p:spPr>
      </p:pic>
      <p:pic>
        <p:nvPicPr>
          <p:cNvPr id="14" name="Picture 13">
            <a:extLst>
              <a:ext uri="{FF2B5EF4-FFF2-40B4-BE49-F238E27FC236}">
                <a16:creationId xmlns:a16="http://schemas.microsoft.com/office/drawing/2014/main" id="{FBFC8764-A56A-4165-ABCA-642C36A002E6}"/>
              </a:ext>
            </a:extLst>
          </p:cNvPr>
          <p:cNvPicPr>
            <a:picLocks noChangeAspect="1"/>
          </p:cNvPicPr>
          <p:nvPr/>
        </p:nvPicPr>
        <p:blipFill rotWithShape="1">
          <a:blip r:embed="rId6"/>
          <a:srcRect l="28581" r="27383"/>
          <a:stretch/>
        </p:blipFill>
        <p:spPr>
          <a:xfrm>
            <a:off x="2416028" y="4674774"/>
            <a:ext cx="822121" cy="1866900"/>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B614C080-89AF-4C07-89BA-E25ECD61DD3D}"/>
                  </a:ext>
                </a:extLst>
              </p14:cNvPr>
              <p14:cNvContentPartPr/>
              <p14:nvPr>
                <p:extLst>
                  <p:ext uri="{42D2F446-02D8-4167-A562-619A0277C38B}">
                    <p15:isNarration xmlns:p15="http://schemas.microsoft.com/office/powerpoint/2012/main" val="1"/>
                  </p:ext>
                </p:extLst>
              </p14:nvPr>
            </p14:nvContentPartPr>
            <p14:xfrm>
              <a:off x="2129040" y="1754640"/>
              <a:ext cx="9425520" cy="4705200"/>
            </p14:xfrm>
          </p:contentPart>
        </mc:Choice>
        <mc:Fallback xmlns="">
          <p:pic>
            <p:nvPicPr>
              <p:cNvPr id="2" name="Ink 1">
                <a:extLst>
                  <a:ext uri="{FF2B5EF4-FFF2-40B4-BE49-F238E27FC236}">
                    <a16:creationId xmlns:a16="http://schemas.microsoft.com/office/drawing/2014/main" id="{B614C080-89AF-4C07-89BA-E25ECD61DD3D}"/>
                  </a:ext>
                </a:extLst>
              </p:cNvPr>
              <p:cNvPicPr>
                <a:picLocks noGrp="1" noRot="1" noChangeAspect="1" noMove="1" noResize="1" noEditPoints="1" noAdjustHandles="1" noChangeArrowheads="1" noChangeShapeType="1"/>
              </p:cNvPicPr>
              <p:nvPr/>
            </p:nvPicPr>
            <p:blipFill>
              <a:blip r:embed="rId8"/>
              <a:stretch>
                <a:fillRect/>
              </a:stretch>
            </p:blipFill>
            <p:spPr>
              <a:xfrm>
                <a:off x="2119680" y="1745280"/>
                <a:ext cx="9444240" cy="4723920"/>
              </a:xfrm>
              <a:prstGeom prst="rect">
                <a:avLst/>
              </a:prstGeom>
            </p:spPr>
          </p:pic>
        </mc:Fallback>
      </mc:AlternateContent>
      <p:pic>
        <p:nvPicPr>
          <p:cNvPr id="3" name="Audio 2">
            <a:hlinkClick r:id="" action="ppaction://media"/>
            <a:extLst>
              <a:ext uri="{FF2B5EF4-FFF2-40B4-BE49-F238E27FC236}">
                <a16:creationId xmlns:a16="http://schemas.microsoft.com/office/drawing/2014/main" id="{5F561E3F-610F-4ACC-B5E6-B7622F4F949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76265301"/>
      </p:ext>
    </p:extLst>
  </p:cSld>
  <p:clrMapOvr>
    <a:masterClrMapping/>
  </p:clrMapOvr>
  <mc:AlternateContent xmlns:mc="http://schemas.openxmlformats.org/markup-compatibility/2006" xmlns:p14="http://schemas.microsoft.com/office/powerpoint/2010/main">
    <mc:Choice Requires="p14">
      <p:transition spd="slow" p14:dur="2000" advTm="95321"/>
    </mc:Choice>
    <mc:Fallback xmlns="">
      <p:transition spd="slow" advTm="95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1892BD-5D78-4AD7-8DF3-2659C95C37D1}"/>
              </a:ext>
            </a:extLst>
          </p:cNvPr>
          <p:cNvSpPr/>
          <p:nvPr/>
        </p:nvSpPr>
        <p:spPr>
          <a:xfrm>
            <a:off x="3641647" y="316326"/>
            <a:ext cx="5570756" cy="646331"/>
          </a:xfrm>
          <a:prstGeom prst="rect">
            <a:avLst/>
          </a:prstGeom>
        </p:spPr>
        <p:txBody>
          <a:bodyPr wrap="none">
            <a:spAutoFit/>
          </a:bodyPr>
          <a:lstStyle/>
          <a:p>
            <a:r>
              <a:rPr lang="en-IN" sz="3600" b="1" dirty="0">
                <a:solidFill>
                  <a:srgbClr val="FF0000"/>
                </a:solidFill>
                <a:latin typeface="Arial,Bold"/>
              </a:rPr>
              <a:t>Chemistry in medicine…</a:t>
            </a:r>
            <a:endParaRPr lang="en-IN" sz="3600" dirty="0">
              <a:solidFill>
                <a:srgbClr val="FF0000"/>
              </a:solidFill>
            </a:endParaRPr>
          </a:p>
        </p:txBody>
      </p:sp>
      <p:sp>
        <p:nvSpPr>
          <p:cNvPr id="9" name="TextBox 8">
            <a:extLst>
              <a:ext uri="{FF2B5EF4-FFF2-40B4-BE49-F238E27FC236}">
                <a16:creationId xmlns:a16="http://schemas.microsoft.com/office/drawing/2014/main" id="{2F406F85-4A28-434F-A57C-3C4058FAFA11}"/>
              </a:ext>
            </a:extLst>
          </p:cNvPr>
          <p:cNvSpPr txBox="1"/>
          <p:nvPr/>
        </p:nvSpPr>
        <p:spPr>
          <a:xfrm>
            <a:off x="4630723" y="1258349"/>
            <a:ext cx="6717995" cy="138499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rial" panose="020B0604020202020204" pitchFamily="34" charset="0"/>
                <a:cs typeface="Arial" panose="020B0604020202020204" pitchFamily="34" charset="0"/>
              </a:rPr>
              <a:t>Chemistry is a huge part of medicine, both as a diagnostic and treatment tool.</a:t>
            </a:r>
            <a:endParaRPr lang="en-IN"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E525C28-2A44-42CB-9D2E-6914FF082FE5}"/>
              </a:ext>
            </a:extLst>
          </p:cNvPr>
          <p:cNvSpPr txBox="1"/>
          <p:nvPr/>
        </p:nvSpPr>
        <p:spPr>
          <a:xfrm>
            <a:off x="4630722" y="3073788"/>
            <a:ext cx="6717995" cy="1815882"/>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rial" panose="020B0604020202020204" pitchFamily="34" charset="0"/>
                <a:cs typeface="Arial" panose="020B0604020202020204" pitchFamily="34" charset="0"/>
              </a:rPr>
              <a:t>Chemistry departments in hospital medical labs analyze blood, urine, etc. for proteins, sugars and other substances.</a:t>
            </a:r>
            <a:endParaRPr lang="en-IN"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5E2BEB-635B-4B47-B2F0-543BF5CADBFD}"/>
              </a:ext>
            </a:extLst>
          </p:cNvPr>
          <p:cNvSpPr txBox="1"/>
          <p:nvPr/>
        </p:nvSpPr>
        <p:spPr>
          <a:xfrm>
            <a:off x="4588347" y="5027152"/>
            <a:ext cx="7290464" cy="954107"/>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rial" panose="020B0604020202020204" pitchFamily="34" charset="0"/>
                <a:cs typeface="Arial" panose="020B0604020202020204" pitchFamily="34" charset="0"/>
              </a:rPr>
              <a:t>Blood analysis test the amount of potassium and sodium in our blood.</a:t>
            </a:r>
            <a:endParaRPr lang="en-IN" sz="2800" dirty="0">
              <a:latin typeface="Arial" panose="020B0604020202020204" pitchFamily="34" charset="0"/>
              <a:cs typeface="Arial" panose="020B0604020202020204" pitchFamily="34" charset="0"/>
            </a:endParaRPr>
          </a:p>
        </p:txBody>
      </p:sp>
      <p:pic>
        <p:nvPicPr>
          <p:cNvPr id="2050" name="Picture 2" descr="Chemistry of medicines - Faculty of Pharmacy and Pharmaceutical Sciences">
            <a:extLst>
              <a:ext uri="{FF2B5EF4-FFF2-40B4-BE49-F238E27FC236}">
                <a16:creationId xmlns:a16="http://schemas.microsoft.com/office/drawing/2014/main" id="{CA410B53-DD7E-40F5-A78B-81C5387FF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59" y="1204630"/>
            <a:ext cx="2050933" cy="14387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Chemistry-Biology-Medicine Continuum and the Drug Discovery and  Development Process in Academia - ScienceDirect">
            <a:extLst>
              <a:ext uri="{FF2B5EF4-FFF2-40B4-BE49-F238E27FC236}">
                <a16:creationId xmlns:a16="http://schemas.microsoft.com/office/drawing/2014/main" id="{A1BFBEF9-CF83-4DD9-9C38-8EF5B93221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2836" y="2780173"/>
            <a:ext cx="2094957" cy="17079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ew chemistry technique simplifies drug-making - UPI.com">
            <a:extLst>
              <a:ext uri="{FF2B5EF4-FFF2-40B4-BE49-F238E27FC236}">
                <a16:creationId xmlns:a16="http://schemas.microsoft.com/office/drawing/2014/main" id="{A8D008EB-8BB6-41E9-A418-5875F7A9B9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0491" y="4683661"/>
            <a:ext cx="2162001" cy="14387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 name="Ink 1">
                <a:extLst>
                  <a:ext uri="{FF2B5EF4-FFF2-40B4-BE49-F238E27FC236}">
                    <a16:creationId xmlns:a16="http://schemas.microsoft.com/office/drawing/2014/main" id="{B84405C8-0DE5-49BA-8312-13EBB53B02B7}"/>
                  </a:ext>
                </a:extLst>
              </p14:cNvPr>
              <p14:cNvContentPartPr/>
              <p14:nvPr>
                <p:extLst>
                  <p:ext uri="{42D2F446-02D8-4167-A562-619A0277C38B}">
                    <p15:isNarration xmlns:p15="http://schemas.microsoft.com/office/powerpoint/2012/main" val="1"/>
                  </p:ext>
                </p:extLst>
              </p14:nvPr>
            </p14:nvContentPartPr>
            <p14:xfrm>
              <a:off x="1961640" y="1706760"/>
              <a:ext cx="9608760" cy="4410000"/>
            </p14:xfrm>
          </p:contentPart>
        </mc:Choice>
        <mc:Fallback xmlns="">
          <p:pic>
            <p:nvPicPr>
              <p:cNvPr id="2" name="Ink 1">
                <a:extLst>
                  <a:ext uri="{FF2B5EF4-FFF2-40B4-BE49-F238E27FC236}">
                    <a16:creationId xmlns:a16="http://schemas.microsoft.com/office/drawing/2014/main" id="{B84405C8-0DE5-49BA-8312-13EBB53B02B7}"/>
                  </a:ext>
                </a:extLst>
              </p:cNvPr>
              <p:cNvPicPr>
                <a:picLocks noGrp="1" noRot="1" noChangeAspect="1" noMove="1" noResize="1" noEditPoints="1" noAdjustHandles="1" noChangeArrowheads="1" noChangeShapeType="1"/>
              </p:cNvPicPr>
              <p:nvPr/>
            </p:nvPicPr>
            <p:blipFill>
              <a:blip r:embed="rId8"/>
              <a:stretch>
                <a:fillRect/>
              </a:stretch>
            </p:blipFill>
            <p:spPr>
              <a:xfrm>
                <a:off x="1952280" y="1697400"/>
                <a:ext cx="9627480" cy="4428720"/>
              </a:xfrm>
              <a:prstGeom prst="rect">
                <a:avLst/>
              </a:prstGeom>
            </p:spPr>
          </p:pic>
        </mc:Fallback>
      </mc:AlternateContent>
      <p:pic>
        <p:nvPicPr>
          <p:cNvPr id="3" name="Audio 2">
            <a:hlinkClick r:id="" action="ppaction://media"/>
            <a:extLst>
              <a:ext uri="{FF2B5EF4-FFF2-40B4-BE49-F238E27FC236}">
                <a16:creationId xmlns:a16="http://schemas.microsoft.com/office/drawing/2014/main" id="{D5CBB434-D214-45CD-8EF1-FF09203ADF6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52142550"/>
      </p:ext>
    </p:extLst>
  </p:cSld>
  <p:clrMapOvr>
    <a:masterClrMapping/>
  </p:clrMapOvr>
  <mc:AlternateContent xmlns:mc="http://schemas.openxmlformats.org/markup-compatibility/2006" xmlns:p14="http://schemas.microsoft.com/office/powerpoint/2010/main">
    <mc:Choice Requires="p14">
      <p:transition spd="slow" p14:dur="2000" advTm="99748"/>
    </mc:Choice>
    <mc:Fallback xmlns="">
      <p:transition spd="slow" advTm="99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1892BD-5D78-4AD7-8DF3-2659C95C37D1}"/>
              </a:ext>
            </a:extLst>
          </p:cNvPr>
          <p:cNvSpPr/>
          <p:nvPr/>
        </p:nvSpPr>
        <p:spPr>
          <a:xfrm>
            <a:off x="2450410" y="127855"/>
            <a:ext cx="8032968" cy="646331"/>
          </a:xfrm>
          <a:prstGeom prst="rect">
            <a:avLst/>
          </a:prstGeom>
        </p:spPr>
        <p:txBody>
          <a:bodyPr wrap="none">
            <a:spAutoFit/>
          </a:bodyPr>
          <a:lstStyle/>
          <a:p>
            <a:r>
              <a:rPr lang="en-IN" sz="3600" b="1" dirty="0">
                <a:solidFill>
                  <a:srgbClr val="FF0000"/>
                </a:solidFill>
                <a:latin typeface="Arial,Bold"/>
              </a:rPr>
              <a:t>Chemistry in household cleaning …</a:t>
            </a:r>
            <a:endParaRPr lang="en-IN" sz="3600" dirty="0">
              <a:solidFill>
                <a:srgbClr val="FF0000"/>
              </a:solidFill>
            </a:endParaRPr>
          </a:p>
        </p:txBody>
      </p:sp>
      <p:sp>
        <p:nvSpPr>
          <p:cNvPr id="9" name="TextBox 8">
            <a:extLst>
              <a:ext uri="{FF2B5EF4-FFF2-40B4-BE49-F238E27FC236}">
                <a16:creationId xmlns:a16="http://schemas.microsoft.com/office/drawing/2014/main" id="{2F406F85-4A28-434F-A57C-3C4058FAFA11}"/>
              </a:ext>
            </a:extLst>
          </p:cNvPr>
          <p:cNvSpPr txBox="1"/>
          <p:nvPr/>
        </p:nvSpPr>
        <p:spPr>
          <a:xfrm>
            <a:off x="4630723" y="1258349"/>
            <a:ext cx="6717995" cy="138499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rial" panose="020B0604020202020204" pitchFamily="34" charset="0"/>
                <a:cs typeface="Arial" panose="020B0604020202020204" pitchFamily="34" charset="0"/>
              </a:rPr>
              <a:t>The chemistry in household cleaning products affects our environment greatly.</a:t>
            </a:r>
            <a:endParaRPr lang="en-IN"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9E525C28-2A44-42CB-9D2E-6914FF082FE5}"/>
              </a:ext>
            </a:extLst>
          </p:cNvPr>
          <p:cNvSpPr txBox="1"/>
          <p:nvPr/>
        </p:nvSpPr>
        <p:spPr>
          <a:xfrm>
            <a:off x="4630722" y="3073788"/>
            <a:ext cx="6717995" cy="138499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rial" panose="020B0604020202020204" pitchFamily="34" charset="0"/>
                <a:cs typeface="Arial" panose="020B0604020202020204" pitchFamily="34" charset="0"/>
              </a:rPr>
              <a:t>For example, a very common component in cleaning products is chlorine.</a:t>
            </a:r>
            <a:endParaRPr lang="en-IN" sz="28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75E2BEB-635B-4B47-B2F0-543BF5CADBFD}"/>
              </a:ext>
            </a:extLst>
          </p:cNvPr>
          <p:cNvSpPr txBox="1"/>
          <p:nvPr/>
        </p:nvSpPr>
        <p:spPr>
          <a:xfrm>
            <a:off x="4588347" y="5027152"/>
            <a:ext cx="7290464" cy="1384995"/>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Arial" panose="020B0604020202020204" pitchFamily="34" charset="0"/>
                <a:cs typeface="Arial" panose="020B0604020202020204" pitchFamily="34" charset="0"/>
              </a:rPr>
              <a:t>Chlorine has gaseous elements that can be lethal if large quantities are released into the atmosphere.</a:t>
            </a:r>
            <a:endParaRPr lang="en-IN" sz="2800" dirty="0">
              <a:latin typeface="Arial" panose="020B0604020202020204" pitchFamily="34" charset="0"/>
              <a:cs typeface="Arial" panose="020B0604020202020204" pitchFamily="34" charset="0"/>
            </a:endParaRPr>
          </a:p>
        </p:txBody>
      </p:sp>
      <p:pic>
        <p:nvPicPr>
          <p:cNvPr id="5124" name="Picture 4" descr="About Us">
            <a:extLst>
              <a:ext uri="{FF2B5EF4-FFF2-40B4-BE49-F238E27FC236}">
                <a16:creationId xmlns:a16="http://schemas.microsoft.com/office/drawing/2014/main" id="{9A68E539-39AD-4377-BC54-8D2652B62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3" y="4458783"/>
            <a:ext cx="3295650" cy="13906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Liquid ORIGNAL HOUSEHOLD CLEANING CHEMICAL, Packaging Type: Bottle, Rs 47  /bottle | ID: 21916314388">
            <a:extLst>
              <a:ext uri="{FF2B5EF4-FFF2-40B4-BE49-F238E27FC236}">
                <a16:creationId xmlns:a16="http://schemas.microsoft.com/office/drawing/2014/main" id="{DC301964-32EC-4D28-AB83-CA285F08EB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000" y="1563972"/>
            <a:ext cx="2171700" cy="21050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2" name="Ink 1">
                <a:extLst>
                  <a:ext uri="{FF2B5EF4-FFF2-40B4-BE49-F238E27FC236}">
                    <a16:creationId xmlns:a16="http://schemas.microsoft.com/office/drawing/2014/main" id="{88617983-F347-451F-80F3-72F84425AB4C}"/>
                  </a:ext>
                </a:extLst>
              </p14:cNvPr>
              <p14:cNvContentPartPr/>
              <p14:nvPr>
                <p:extLst>
                  <p:ext uri="{42D2F446-02D8-4167-A562-619A0277C38B}">
                    <p15:isNarration xmlns:p15="http://schemas.microsoft.com/office/powerpoint/2012/main" val="1"/>
                  </p:ext>
                </p:extLst>
              </p14:nvPr>
            </p14:nvContentPartPr>
            <p14:xfrm>
              <a:off x="2870640" y="1555200"/>
              <a:ext cx="6243840" cy="5008320"/>
            </p14:xfrm>
          </p:contentPart>
        </mc:Choice>
        <mc:Fallback xmlns="">
          <p:pic>
            <p:nvPicPr>
              <p:cNvPr id="2" name="Ink 1">
                <a:extLst>
                  <a:ext uri="{FF2B5EF4-FFF2-40B4-BE49-F238E27FC236}">
                    <a16:creationId xmlns:a16="http://schemas.microsoft.com/office/drawing/2014/main" id="{88617983-F347-451F-80F3-72F84425AB4C}"/>
                  </a:ext>
                </a:extLst>
              </p:cNvPr>
              <p:cNvPicPr>
                <a:picLocks noGrp="1" noRot="1" noChangeAspect="1" noMove="1" noResize="1" noEditPoints="1" noAdjustHandles="1" noChangeArrowheads="1" noChangeShapeType="1"/>
              </p:cNvPicPr>
              <p:nvPr/>
            </p:nvPicPr>
            <p:blipFill>
              <a:blip r:embed="rId7"/>
              <a:stretch>
                <a:fillRect/>
              </a:stretch>
            </p:blipFill>
            <p:spPr>
              <a:xfrm>
                <a:off x="2861280" y="1545840"/>
                <a:ext cx="6262560" cy="5027040"/>
              </a:xfrm>
              <a:prstGeom prst="rect">
                <a:avLst/>
              </a:prstGeom>
            </p:spPr>
          </p:pic>
        </mc:Fallback>
      </mc:AlternateContent>
      <p:pic>
        <p:nvPicPr>
          <p:cNvPr id="3" name="Audio 2">
            <a:hlinkClick r:id="" action="ppaction://media"/>
            <a:extLst>
              <a:ext uri="{FF2B5EF4-FFF2-40B4-BE49-F238E27FC236}">
                <a16:creationId xmlns:a16="http://schemas.microsoft.com/office/drawing/2014/main" id="{EDB073F5-BFE3-42FE-A88E-18145FF7DF1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91379948"/>
      </p:ext>
    </p:extLst>
  </p:cSld>
  <p:clrMapOvr>
    <a:masterClrMapping/>
  </p:clrMapOvr>
  <mc:AlternateContent xmlns:mc="http://schemas.openxmlformats.org/markup-compatibility/2006" xmlns:p14="http://schemas.microsoft.com/office/powerpoint/2010/main">
    <mc:Choice Requires="p14">
      <p:transition spd="slow" p14:dur="2000" advTm="193912"/>
    </mc:Choice>
    <mc:Fallback xmlns="">
      <p:transition spd="slow" advTm="193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1892BD-5D78-4AD7-8DF3-2659C95C37D1}"/>
              </a:ext>
            </a:extLst>
          </p:cNvPr>
          <p:cNvSpPr/>
          <p:nvPr/>
        </p:nvSpPr>
        <p:spPr>
          <a:xfrm>
            <a:off x="3960428" y="68661"/>
            <a:ext cx="4108817" cy="646331"/>
          </a:xfrm>
          <a:prstGeom prst="rect">
            <a:avLst/>
          </a:prstGeom>
        </p:spPr>
        <p:txBody>
          <a:bodyPr wrap="none">
            <a:spAutoFit/>
          </a:bodyPr>
          <a:lstStyle/>
          <a:p>
            <a:r>
              <a:rPr lang="en-IN" sz="3600" b="1" dirty="0">
                <a:solidFill>
                  <a:srgbClr val="FF0000"/>
                </a:solidFill>
                <a:latin typeface="Arial,Bold"/>
              </a:rPr>
              <a:t>Important signs…</a:t>
            </a:r>
            <a:endParaRPr lang="en-IN" sz="3600" dirty="0">
              <a:solidFill>
                <a:srgbClr val="FF0000"/>
              </a:solidFill>
            </a:endParaRPr>
          </a:p>
        </p:txBody>
      </p:sp>
      <p:pic>
        <p:nvPicPr>
          <p:cNvPr id="3" name="Picture 2">
            <a:extLst>
              <a:ext uri="{FF2B5EF4-FFF2-40B4-BE49-F238E27FC236}">
                <a16:creationId xmlns:a16="http://schemas.microsoft.com/office/drawing/2014/main" id="{50F71C0B-412A-4C87-B5D6-D97B640EC9D4}"/>
              </a:ext>
            </a:extLst>
          </p:cNvPr>
          <p:cNvPicPr>
            <a:picLocks noChangeAspect="1"/>
          </p:cNvPicPr>
          <p:nvPr/>
        </p:nvPicPr>
        <p:blipFill>
          <a:blip r:embed="rId4"/>
          <a:stretch>
            <a:fillRect/>
          </a:stretch>
        </p:blipFill>
        <p:spPr>
          <a:xfrm>
            <a:off x="2212421" y="714992"/>
            <a:ext cx="7418141" cy="5836233"/>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AF22948A-1E12-46A7-85E1-D7F75041CC1E}"/>
                  </a:ext>
                </a:extLst>
              </p14:cNvPr>
              <p14:cNvContentPartPr/>
              <p14:nvPr>
                <p:extLst>
                  <p:ext uri="{42D2F446-02D8-4167-A562-619A0277C38B}">
                    <p15:isNarration xmlns:p15="http://schemas.microsoft.com/office/powerpoint/2012/main" val="1"/>
                  </p:ext>
                </p:extLst>
              </p14:nvPr>
            </p14:nvContentPartPr>
            <p14:xfrm>
              <a:off x="2791080" y="1164240"/>
              <a:ext cx="6778080" cy="4808880"/>
            </p14:xfrm>
          </p:contentPart>
        </mc:Choice>
        <mc:Fallback xmlns="">
          <p:pic>
            <p:nvPicPr>
              <p:cNvPr id="5" name="Ink 4">
                <a:extLst>
                  <a:ext uri="{FF2B5EF4-FFF2-40B4-BE49-F238E27FC236}">
                    <a16:creationId xmlns:a16="http://schemas.microsoft.com/office/drawing/2014/main" id="{AF22948A-1E12-46A7-85E1-D7F75041CC1E}"/>
                  </a:ext>
                </a:extLst>
              </p:cNvPr>
              <p:cNvPicPr>
                <a:picLocks noGrp="1" noRot="1" noChangeAspect="1" noMove="1" noResize="1" noEditPoints="1" noAdjustHandles="1" noChangeArrowheads="1" noChangeShapeType="1"/>
              </p:cNvPicPr>
              <p:nvPr/>
            </p:nvPicPr>
            <p:blipFill>
              <a:blip r:embed="rId6"/>
              <a:stretch>
                <a:fillRect/>
              </a:stretch>
            </p:blipFill>
            <p:spPr>
              <a:xfrm>
                <a:off x="2781720" y="1154880"/>
                <a:ext cx="6796800" cy="4827600"/>
              </a:xfrm>
              <a:prstGeom prst="rect">
                <a:avLst/>
              </a:prstGeom>
            </p:spPr>
          </p:pic>
        </mc:Fallback>
      </mc:AlternateContent>
      <p:pic>
        <p:nvPicPr>
          <p:cNvPr id="7" name="Audio 6">
            <a:hlinkClick r:id="" action="ppaction://media"/>
            <a:extLst>
              <a:ext uri="{FF2B5EF4-FFF2-40B4-BE49-F238E27FC236}">
                <a16:creationId xmlns:a16="http://schemas.microsoft.com/office/drawing/2014/main" id="{65835778-ACD9-4BEB-9DEA-57E7826052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41837563"/>
      </p:ext>
    </p:extLst>
  </p:cSld>
  <p:clrMapOvr>
    <a:masterClrMapping/>
  </p:clrMapOvr>
  <mc:AlternateContent xmlns:mc="http://schemas.openxmlformats.org/markup-compatibility/2006" xmlns:p14="http://schemas.microsoft.com/office/powerpoint/2010/main">
    <mc:Choice Requires="p14">
      <p:transition spd="slow" p14:dur="2000" advTm="209220"/>
    </mc:Choice>
    <mc:Fallback xmlns="">
      <p:transition spd="slow" advTm="209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0458" x="3692525" y="6650038"/>
          <p14:tracePt t="10465" x="3668713" y="6491288"/>
          <p14:tracePt t="10474" x="3627438" y="6243638"/>
          <p14:tracePt t="10481" x="3587750" y="5948363"/>
          <p14:tracePt t="10490" x="3540125" y="5629275"/>
          <p14:tracePt t="10498" x="3508375" y="5262563"/>
          <p14:tracePt t="10505" x="3500438" y="4927600"/>
          <p14:tracePt t="10514" x="3500438" y="4608513"/>
          <p14:tracePt t="10521" x="3500438" y="4257675"/>
          <p14:tracePt t="10530" x="3500438" y="3938588"/>
          <p14:tracePt t="10537" x="3500438" y="3652838"/>
          <p14:tracePt t="10545" x="3500438" y="3373438"/>
          <p14:tracePt t="10555" x="3500438" y="3109913"/>
          <p14:tracePt t="10563" x="3500438" y="2919413"/>
          <p14:tracePt t="10570" x="3500438" y="2767013"/>
          <p14:tracePt t="10577" x="3500438" y="2647950"/>
          <p14:tracePt t="10586" x="3508375" y="2527300"/>
          <p14:tracePt t="10593" x="3516313" y="2439988"/>
          <p14:tracePt t="10601" x="3532188" y="2376488"/>
          <p14:tracePt t="10609" x="3548063" y="2320925"/>
          <p14:tracePt t="10617" x="3556000" y="2297113"/>
          <p14:tracePt t="10625" x="3563938" y="2273300"/>
          <p14:tracePt t="10633" x="3563938" y="2265363"/>
          <p14:tracePt t="10642" x="3563938" y="2249488"/>
          <p14:tracePt t="10666" x="3563938" y="2241550"/>
          <p14:tracePt t="10819" x="3571875" y="2241550"/>
          <p14:tracePt t="10883" x="3579813" y="2233613"/>
          <p14:tracePt t="10955" x="3579813" y="2224088"/>
          <p14:tracePt t="10971" x="3579813" y="2208213"/>
          <p14:tracePt t="10979" x="3579813" y="2192338"/>
          <p14:tracePt t="10986" x="3579813" y="2176463"/>
          <p14:tracePt t="10995" x="3579813" y="2152650"/>
          <p14:tracePt t="11004" x="3579813" y="2128838"/>
          <p14:tracePt t="11009" x="3579813" y="2105025"/>
          <p14:tracePt t="11017" x="3579813" y="2089150"/>
          <p14:tracePt t="11025" x="3579813" y="2073275"/>
          <p14:tracePt t="11033" x="3571875" y="2057400"/>
          <p14:tracePt t="11049" x="3563938" y="2057400"/>
          <p14:tracePt t="11065" x="3556000" y="2057400"/>
          <p14:tracePt t="11073" x="3524250" y="2105025"/>
          <p14:tracePt t="11081" x="3484563" y="2176463"/>
          <p14:tracePt t="11089" x="3444875" y="2257425"/>
          <p14:tracePt t="11097" x="3389313" y="2344738"/>
          <p14:tracePt t="11118" x="3284538" y="2543175"/>
          <p14:tracePt t="11121" x="3244850" y="2632075"/>
          <p14:tracePt t="11130" x="3221038" y="2703513"/>
          <p14:tracePt t="11141" x="3213100" y="2727325"/>
          <p14:tracePt t="11147" x="3205163" y="2735263"/>
          <p14:tracePt t="11203" x="3205163" y="2743200"/>
          <p14:tracePt t="11211" x="3221038" y="2735263"/>
          <p14:tracePt t="11219" x="3236913" y="2687638"/>
          <p14:tracePt t="11226" x="3244850" y="2655888"/>
          <p14:tracePt t="11235" x="3260725" y="2608263"/>
          <p14:tracePt t="11243" x="3268663" y="2559050"/>
          <p14:tracePt t="11250" x="3268663" y="2519363"/>
          <p14:tracePt t="11258" x="3268663" y="2471738"/>
          <p14:tracePt t="11268" x="3268663" y="2439988"/>
          <p14:tracePt t="11275" x="3268663" y="2424113"/>
          <p14:tracePt t="11282" x="3268663" y="2400300"/>
          <p14:tracePt t="11300" x="3268663" y="2392363"/>
          <p14:tracePt t="11307" x="3268663" y="2384425"/>
          <p14:tracePt t="11451" x="3260725" y="2376488"/>
          <p14:tracePt t="11475" x="3260725" y="2368550"/>
          <p14:tracePt t="11499" x="3260725" y="2352675"/>
          <p14:tracePt t="11523" x="3260725" y="2344738"/>
          <p14:tracePt t="11595" x="3260725" y="2336800"/>
          <p14:tracePt t="11602" x="3284538" y="2336800"/>
          <p14:tracePt t="11609" x="3325813" y="2336800"/>
          <p14:tracePt t="11617" x="3405188" y="2336800"/>
          <p14:tracePt t="11627" x="3484563" y="2328863"/>
          <p14:tracePt t="11636" x="3571875" y="2312988"/>
          <p14:tracePt t="11641" x="3635375" y="2289175"/>
          <p14:tracePt t="11649" x="3684588" y="2265363"/>
          <p14:tracePt t="11657" x="3708400" y="2249488"/>
          <p14:tracePt t="11666" x="3740150" y="2224088"/>
          <p14:tracePt t="11676" x="3756025" y="2200275"/>
          <p14:tracePt t="11682" x="3771900" y="2184400"/>
          <p14:tracePt t="11690" x="3787775" y="2168525"/>
          <p14:tracePt t="11701" x="3787775" y="2152650"/>
          <p14:tracePt t="11706" x="3795713" y="2136775"/>
          <p14:tracePt t="11717" x="3795713" y="2112963"/>
          <p14:tracePt t="11724" x="3795713" y="2089150"/>
          <p14:tracePt t="11729" x="3795713" y="2065338"/>
          <p14:tracePt t="11738" x="3771900" y="2041525"/>
          <p14:tracePt t="11745" x="3748088" y="2025650"/>
          <p14:tracePt t="11753" x="3732213" y="2017713"/>
          <p14:tracePt t="11761" x="3724275" y="2017713"/>
          <p14:tracePt t="11769" x="3700463" y="2017713"/>
          <p14:tracePt t="11777" x="3660775" y="2025650"/>
          <p14:tracePt t="11786" x="3603625" y="2089150"/>
          <p14:tracePt t="11793" x="3556000" y="2184400"/>
          <p14:tracePt t="11801" x="3508375" y="2328863"/>
          <p14:tracePt t="11810" x="3444875" y="2543175"/>
          <p14:tracePt t="11817" x="3373438" y="2806700"/>
          <p14:tracePt t="11825" x="3333750" y="3030538"/>
          <p14:tracePt t="11833" x="3325813" y="3302000"/>
          <p14:tracePt t="11842" x="3325813" y="3579813"/>
          <p14:tracePt t="11849" x="3325813" y="3819525"/>
          <p14:tracePt t="11858" x="3357563" y="4051300"/>
          <p14:tracePt t="11867" x="3421063" y="4291013"/>
          <p14:tracePt t="11874" x="3508375" y="4633913"/>
          <p14:tracePt t="11881" x="3643313" y="4848225"/>
          <p14:tracePt t="11890" x="3732213" y="5048250"/>
          <p14:tracePt t="11899" x="3875088" y="5230813"/>
          <p14:tracePt t="11906" x="3978275" y="5383213"/>
          <p14:tracePt t="11915" x="4051300" y="5486400"/>
          <p14:tracePt t="11921" x="4106863" y="5589588"/>
          <p14:tracePt t="11931" x="4146550" y="5670550"/>
          <p14:tracePt t="11940" x="4162425" y="5749925"/>
          <p14:tracePt t="11946" x="4194175" y="5813425"/>
          <p14:tracePt t="11954" x="4194175" y="5861050"/>
          <p14:tracePt t="11963" x="4194175" y="5908675"/>
          <p14:tracePt t="11969" x="4186238" y="5956300"/>
          <p14:tracePt t="11977" x="4162425" y="6005513"/>
          <p14:tracePt t="11986" x="4130675" y="6061075"/>
          <p14:tracePt t="11995" x="4090988" y="6124575"/>
          <p14:tracePt t="12003" x="4059238" y="6188075"/>
          <p14:tracePt t="12011" x="4035425" y="6251575"/>
          <p14:tracePt t="12020" x="4002088" y="6323013"/>
          <p14:tracePt t="12026" x="3978275" y="6380163"/>
          <p14:tracePt t="12034" x="3970338" y="6427788"/>
          <p14:tracePt t="12042" x="3954463" y="6467475"/>
          <p14:tracePt t="12051" x="3946525" y="6515100"/>
          <p14:tracePt t="12058" x="3938588" y="6546850"/>
          <p14:tracePt t="12066" x="3938588" y="6570663"/>
          <p14:tracePt t="12075" x="3938588" y="6594475"/>
          <p14:tracePt t="12083" x="3938588" y="6618288"/>
          <p14:tracePt t="12089" x="3946525" y="6657975"/>
          <p14:tracePt t="12098" x="3954463" y="6681788"/>
          <p14:tracePt t="12123" x="4043363" y="6802438"/>
          <p14:tracePt t="12130" x="4067175" y="6842125"/>
          <p14:tracePt t="12753"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2</a:t>
            </a:fld>
            <a:endParaRPr lang="en-IN"/>
          </a:p>
        </p:txBody>
      </p:sp>
      <p:sp>
        <p:nvSpPr>
          <p:cNvPr id="7" name="TextBox 6">
            <a:extLst>
              <a:ext uri="{FF2B5EF4-FFF2-40B4-BE49-F238E27FC236}">
                <a16:creationId xmlns:a16="http://schemas.microsoft.com/office/drawing/2014/main" id="{DEDC6F4B-78B2-468A-B3FE-53A226624013}"/>
              </a:ext>
            </a:extLst>
          </p:cNvPr>
          <p:cNvSpPr txBox="1"/>
          <p:nvPr/>
        </p:nvSpPr>
        <p:spPr>
          <a:xfrm>
            <a:off x="2209101" y="136525"/>
            <a:ext cx="7773099" cy="645113"/>
          </a:xfrm>
          <a:prstGeom prst="rect">
            <a:avLst/>
          </a:prstGeom>
          <a:noFill/>
        </p:spPr>
        <p:txBody>
          <a:bodyPr wrap="square">
            <a:spAutoFit/>
          </a:bodyPr>
          <a:lstStyle/>
          <a:p>
            <a:pPr algn="ctr">
              <a:lnSpc>
                <a:spcPct val="107000"/>
              </a:lnSpc>
              <a:spcAft>
                <a:spcPts val="800"/>
              </a:spcAft>
            </a:pPr>
            <a:r>
              <a:rPr lang="en-IN" sz="3600" b="1" dirty="0">
                <a:solidFill>
                  <a:srgbClr val="0000FF"/>
                </a:solidFill>
                <a:latin typeface="Times" panose="02020603050405020304" pitchFamily="18" charset="0"/>
                <a:cs typeface="Times" panose="02020603050405020304" pitchFamily="18" charset="0"/>
              </a:rPr>
              <a:t>First Course Handout for CSO201A</a:t>
            </a:r>
          </a:p>
        </p:txBody>
      </p:sp>
      <p:sp>
        <p:nvSpPr>
          <p:cNvPr id="11" name="TextBox 10">
            <a:extLst>
              <a:ext uri="{FF2B5EF4-FFF2-40B4-BE49-F238E27FC236}">
                <a16:creationId xmlns:a16="http://schemas.microsoft.com/office/drawing/2014/main" id="{CA75487A-145A-4ACE-9DAA-C9DC33B7FB58}"/>
              </a:ext>
            </a:extLst>
          </p:cNvPr>
          <p:cNvSpPr txBox="1"/>
          <p:nvPr/>
        </p:nvSpPr>
        <p:spPr>
          <a:xfrm>
            <a:off x="268448" y="1017414"/>
            <a:ext cx="11820088" cy="4385431"/>
          </a:xfrm>
          <a:prstGeom prst="rect">
            <a:avLst/>
          </a:prstGeom>
          <a:noFill/>
        </p:spPr>
        <p:txBody>
          <a:bodyPr wrap="square">
            <a:spAutoFit/>
          </a:bodyPr>
          <a:lstStyle/>
          <a:p>
            <a:pPr>
              <a:lnSpc>
                <a:spcPct val="107000"/>
              </a:lnSpc>
              <a:spcAft>
                <a:spcPts val="800"/>
              </a:spcAft>
            </a:pPr>
            <a:r>
              <a:rPr lang="en-IN" sz="2200" b="1" dirty="0">
                <a:effectLst/>
                <a:latin typeface="Times New Roman" panose="02020603050405020304" pitchFamily="18" charset="0"/>
                <a:ea typeface="Calibri" panose="020F0502020204030204" pitchFamily="34" charset="0"/>
                <a:cs typeface="Times New Roman" panose="02020603050405020304" pitchFamily="18" charset="0"/>
              </a:rPr>
              <a:t>Class Timings:</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Friday 5.00-6.00 pm</a:t>
            </a:r>
          </a:p>
          <a:p>
            <a:pPr>
              <a:lnSpc>
                <a:spcPct val="107000"/>
              </a:lnSpc>
              <a:spcAft>
                <a:spcPts val="800"/>
              </a:spcAft>
            </a:pPr>
            <a:endParaRPr lang="en-IN" sz="22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200" b="1" dirty="0">
                <a:effectLst/>
                <a:latin typeface="Times New Roman" panose="02020603050405020304" pitchFamily="18" charset="0"/>
                <a:ea typeface="Calibri" panose="020F0502020204030204" pitchFamily="34" charset="0"/>
                <a:cs typeface="Times New Roman" panose="02020603050405020304" pitchFamily="18" charset="0"/>
              </a:rPr>
              <a:t>Course Instructor:</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200" b="1" dirty="0" err="1">
                <a:solidFill>
                  <a:srgbClr val="0563C1"/>
                </a:solidFill>
                <a:latin typeface="Times New Roman" panose="02020603050405020304" pitchFamily="18" charset="0"/>
                <a:cs typeface="Times New Roman" panose="02020603050405020304" pitchFamily="18" charset="0"/>
              </a:rPr>
              <a:t>Dr.</a:t>
            </a:r>
            <a:r>
              <a:rPr lang="en-IN" sz="2200" b="1" dirty="0">
                <a:solidFill>
                  <a:srgbClr val="0563C1"/>
                </a:solidFill>
                <a:latin typeface="Times New Roman" panose="02020603050405020304" pitchFamily="18" charset="0"/>
                <a:cs typeface="Times New Roman" panose="02020603050405020304" pitchFamily="18" charset="0"/>
              </a:rPr>
              <a:t> Srinivas Dharavath </a:t>
            </a:r>
            <a:r>
              <a:rPr lang="en-IN" sz="2200" b="1" dirty="0">
                <a:effectLst/>
                <a:latin typeface="Times New Roman" panose="02020603050405020304" pitchFamily="18" charset="0"/>
                <a:ea typeface="Calibri" panose="020F0502020204030204" pitchFamily="34" charset="0"/>
                <a:cs typeface="Times New Roman" panose="02020603050405020304" pitchFamily="18" charset="0"/>
              </a:rPr>
              <a:t>and</a:t>
            </a:r>
            <a:r>
              <a:rPr lang="en-IN" sz="22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b="1" dirty="0">
                <a:solidFill>
                  <a:srgbClr val="0563C1"/>
                </a:solidFill>
                <a:latin typeface="Times New Roman" panose="02020603050405020304" pitchFamily="18" charset="0"/>
                <a:cs typeface="Times New Roman" panose="02020603050405020304" pitchFamily="18" charset="0"/>
              </a:rPr>
              <a:t>Prof. D. H. </a:t>
            </a:r>
            <a:r>
              <a:rPr lang="en-IN" sz="2200" b="1" dirty="0" err="1">
                <a:solidFill>
                  <a:srgbClr val="0563C1"/>
                </a:solidFill>
                <a:latin typeface="Times New Roman" panose="02020603050405020304" pitchFamily="18" charset="0"/>
                <a:cs typeface="Times New Roman" panose="02020603050405020304" pitchFamily="18" charset="0"/>
              </a:rPr>
              <a:t>Dethe</a:t>
            </a:r>
            <a:r>
              <a:rPr lang="en-IN" sz="2200" b="1" dirty="0">
                <a:solidFill>
                  <a:srgbClr val="0563C1"/>
                </a:solidFill>
                <a:latin typeface="Times New Roman" panose="02020603050405020304" pitchFamily="18" charset="0"/>
                <a:cs typeface="Times New Roman" panose="02020603050405020304" pitchFamily="18" charset="0"/>
              </a:rPr>
              <a:t> </a:t>
            </a:r>
          </a:p>
          <a:p>
            <a:pPr>
              <a:lnSpc>
                <a:spcPct val="107000"/>
              </a:lnSpc>
              <a:spcAft>
                <a:spcPts val="800"/>
              </a:spcAft>
            </a:pPr>
            <a:endParaRPr lang="en-IN" sz="2200"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200" b="1" dirty="0">
                <a:effectLst/>
                <a:latin typeface="Times New Roman" panose="02020603050405020304" pitchFamily="18" charset="0"/>
                <a:ea typeface="Calibri" panose="020F0502020204030204" pitchFamily="34" charset="0"/>
                <a:cs typeface="Times New Roman" panose="02020603050405020304" pitchFamily="18" charset="0"/>
              </a:rPr>
              <a:t>Course Email id:</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2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srinivasd@iitk.ac.in</a:t>
            </a:r>
            <a:r>
              <a:rPr lang="en-IN" sz="22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200" b="1" dirty="0">
                <a:effectLst/>
                <a:latin typeface="Times New Roman" panose="02020603050405020304" pitchFamily="18" charset="0"/>
                <a:ea typeface="Calibri" panose="020F0502020204030204" pitchFamily="34" charset="0"/>
                <a:cs typeface="Times New Roman" panose="02020603050405020304" pitchFamily="18" charset="0"/>
              </a:rPr>
              <a:t>and</a:t>
            </a:r>
            <a:r>
              <a:rPr lang="en-IN" sz="2200" b="1"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ddethe@iitk.ac.in  </a:t>
            </a:r>
          </a:p>
          <a:p>
            <a:pPr>
              <a:lnSpc>
                <a:spcPct val="107000"/>
              </a:lnSpc>
              <a:spcAft>
                <a:spcPts val="800"/>
              </a:spcAft>
            </a:pP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Course Structure: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Sections: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Basic Organic Chemistry Concepts: Chemistry in everyday life, introduction to organic molecules and functional groups understanding organic reactions (3 classes), stereochemistry and carbon- carbon bond forming reactions in organic synthesis (6 classes). Drugs some examples including love drugs and molecules of death (2 classes). Nomenclature of organic, heterocyclic compounds (2 classes). Reaction intermediates, substitution and elimination reactions (8 classes).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68FE5804-B510-4F08-AAEE-BFAEC02B79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4221035767"/>
      </p:ext>
    </p:extLst>
  </p:cSld>
  <p:clrMapOvr>
    <a:masterClrMapping/>
  </p:clrMapOvr>
  <mc:AlternateContent xmlns:mc="http://schemas.openxmlformats.org/markup-compatibility/2006" xmlns:p14="http://schemas.microsoft.com/office/powerpoint/2010/main">
    <mc:Choice Requires="p14">
      <p:transition spd="slow" p14:dur="2000" advTm="192007"/>
    </mc:Choice>
    <mc:Fallback xmlns="">
      <p:transition spd="slow" advTm="192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3</a:t>
            </a:fld>
            <a:endParaRPr lang="en-IN" dirty="0"/>
          </a:p>
        </p:txBody>
      </p:sp>
      <p:sp>
        <p:nvSpPr>
          <p:cNvPr id="7" name="TextBox 6">
            <a:extLst>
              <a:ext uri="{FF2B5EF4-FFF2-40B4-BE49-F238E27FC236}">
                <a16:creationId xmlns:a16="http://schemas.microsoft.com/office/drawing/2014/main" id="{DEDC6F4B-78B2-468A-B3FE-53A226624013}"/>
              </a:ext>
            </a:extLst>
          </p:cNvPr>
          <p:cNvSpPr txBox="1"/>
          <p:nvPr/>
        </p:nvSpPr>
        <p:spPr>
          <a:xfrm>
            <a:off x="2209447" y="156431"/>
            <a:ext cx="7773099" cy="645113"/>
          </a:xfrm>
          <a:prstGeom prst="rect">
            <a:avLst/>
          </a:prstGeom>
          <a:noFill/>
        </p:spPr>
        <p:txBody>
          <a:bodyPr wrap="square">
            <a:spAutoFit/>
          </a:bodyPr>
          <a:lstStyle/>
          <a:p>
            <a:pPr algn="ctr">
              <a:lnSpc>
                <a:spcPct val="107000"/>
              </a:lnSpc>
              <a:spcAft>
                <a:spcPts val="800"/>
              </a:spcAft>
            </a:pPr>
            <a:r>
              <a:rPr lang="en-IN" sz="3600" b="1" dirty="0">
                <a:solidFill>
                  <a:srgbClr val="0000FF"/>
                </a:solidFill>
                <a:latin typeface="Times" panose="02020603050405020304" pitchFamily="18" charset="0"/>
                <a:cs typeface="Times" panose="02020603050405020304" pitchFamily="18" charset="0"/>
              </a:rPr>
              <a:t>First Course Handout for CSO201A</a:t>
            </a:r>
          </a:p>
        </p:txBody>
      </p:sp>
      <p:sp>
        <p:nvSpPr>
          <p:cNvPr id="11" name="TextBox 10">
            <a:extLst>
              <a:ext uri="{FF2B5EF4-FFF2-40B4-BE49-F238E27FC236}">
                <a16:creationId xmlns:a16="http://schemas.microsoft.com/office/drawing/2014/main" id="{CA75487A-145A-4ACE-9DAA-C9DC33B7FB58}"/>
              </a:ext>
            </a:extLst>
          </p:cNvPr>
          <p:cNvSpPr txBox="1"/>
          <p:nvPr/>
        </p:nvSpPr>
        <p:spPr>
          <a:xfrm>
            <a:off x="299203" y="790864"/>
            <a:ext cx="11593585" cy="5602688"/>
          </a:xfrm>
          <a:prstGeom prst="rect">
            <a:avLst/>
          </a:prstGeom>
          <a:noFill/>
        </p:spPr>
        <p:txBody>
          <a:bodyPr wrap="square">
            <a:spAutoFit/>
          </a:bodyPr>
          <a:lstStyle/>
          <a:p>
            <a:pPr indent="457200">
              <a:lnSpc>
                <a:spcPts val="1560"/>
              </a:lnSpc>
              <a:spcAft>
                <a:spcPts val="0"/>
              </a:spcAft>
            </a:pPr>
            <a:endParaRPr lang="en-IN" sz="2000" b="1" dirty="0">
              <a:solidFill>
                <a:srgbClr val="00B050"/>
              </a:solidFill>
              <a:effectLst/>
              <a:latin typeface="Times New Roman" panose="02020603050405020304" pitchFamily="18" charset="0"/>
              <a:ea typeface="Times New Roman" panose="02020603050405020304" pitchFamily="18" charset="0"/>
            </a:endParaRPr>
          </a:p>
          <a:p>
            <a:pPr indent="457200">
              <a:lnSpc>
                <a:spcPts val="1560"/>
              </a:lnSpc>
              <a:spcAft>
                <a:spcPts val="0"/>
              </a:spcAft>
            </a:pPr>
            <a:r>
              <a:rPr lang="en-IN" sz="2000" b="1" dirty="0">
                <a:solidFill>
                  <a:srgbClr val="00B050"/>
                </a:solidFill>
                <a:effectLst/>
                <a:latin typeface="Times New Roman" panose="02020603050405020304" pitchFamily="18" charset="0"/>
                <a:ea typeface="Times New Roman" panose="02020603050405020304" pitchFamily="18" charset="0"/>
              </a:rPr>
              <a:t>CSO201A: </a:t>
            </a:r>
            <a:r>
              <a:rPr lang="en-US" sz="2000" b="1" dirty="0">
                <a:solidFill>
                  <a:srgbClr val="00B050"/>
                </a:solidFill>
                <a:effectLst/>
                <a:latin typeface="Times New Roman" panose="02020603050405020304" pitchFamily="18" charset="0"/>
                <a:ea typeface="Times New Roman" panose="02020603050405020304" pitchFamily="18" charset="0"/>
              </a:rPr>
              <a:t>Organic Chemistry: Fundamentals and Applications </a:t>
            </a:r>
            <a:r>
              <a:rPr lang="en-IN" sz="2000" b="1" dirty="0">
                <a:solidFill>
                  <a:srgbClr val="00B050"/>
                </a:solidFill>
                <a:effectLst/>
                <a:latin typeface="Times New Roman" panose="02020603050405020304" pitchFamily="18" charset="0"/>
                <a:ea typeface="Times New Roman" panose="02020603050405020304" pitchFamily="18" charset="0"/>
              </a:rPr>
              <a:t>(3-0-0-9)        No. of Lectures: 42</a:t>
            </a:r>
          </a:p>
          <a:p>
            <a:pPr algn="ctr">
              <a:lnSpc>
                <a:spcPct val="107000"/>
              </a:lnSpc>
              <a:spcAft>
                <a:spcPts val="800"/>
              </a:spcAft>
            </a:pPr>
            <a:endParaRPr lang="en-IN" sz="2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7000"/>
              </a:lnSpc>
              <a:spcAft>
                <a:spcPts val="800"/>
              </a:spcAft>
            </a:pPr>
            <a:r>
              <a:rPr lang="en-IN" sz="2600" b="1" dirty="0" err="1">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Dr.</a:t>
            </a:r>
            <a:r>
              <a:rPr lang="en-IN" sz="2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 Srinivas Dharavath</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No. of Lectures: 21</a:t>
            </a:r>
            <a:endParaRPr lang="en-IN" dirty="0">
              <a:solidFill>
                <a:srgbClr val="7030A0"/>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rPr>
              <a:t>Basic Organic Chemistry Concepts: </a:t>
            </a:r>
            <a:r>
              <a:rPr lang="en-US" sz="1800" dirty="0">
                <a:solidFill>
                  <a:srgbClr val="000000"/>
                </a:solidFill>
                <a:effectLst/>
                <a:latin typeface="Times New Roman" panose="02020603050405020304" pitchFamily="18" charset="0"/>
                <a:ea typeface="Calibri" panose="020F0502020204030204" pitchFamily="34" charset="0"/>
              </a:rPr>
              <a:t>Chemistry in Everyday life,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introduction to organic molecules and functional groups understanding organic reactions</a:t>
            </a:r>
            <a:r>
              <a:rPr lang="en-US" sz="1800" dirty="0">
                <a:solidFill>
                  <a:srgbClr val="000000"/>
                </a:solidFill>
                <a:effectLst/>
                <a:latin typeface="Times New Roman" panose="02020603050405020304" pitchFamily="18" charset="0"/>
                <a:ea typeface="Calibri" panose="020F0502020204030204" pitchFamily="34" charset="0"/>
              </a:rPr>
              <a:t>. intermediates, substitution and elimination reactions</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dirty="0">
                <a:solidFill>
                  <a:srgbClr val="000000"/>
                </a:solidFill>
                <a:effectLst/>
                <a:latin typeface="Times New Roman" panose="02020603050405020304" pitchFamily="18" charset="0"/>
                <a:ea typeface="Calibri" panose="020F0502020204030204" pitchFamily="34" charset="0"/>
              </a:rPr>
              <a:t>(Ref: Reactive Intermediates in </a:t>
            </a:r>
            <a:r>
              <a:rPr lang="en-US" sz="1800" b="1" dirty="0">
                <a:solidFill>
                  <a:srgbClr val="000000"/>
                </a:solidFill>
                <a:effectLst/>
                <a:latin typeface="Times New Roman" panose="02020603050405020304" pitchFamily="18" charset="0"/>
                <a:ea typeface="Calibri" panose="020F0502020204030204" pitchFamily="34" charset="0"/>
              </a:rPr>
              <a:t>Organic Chemistry: Structure, Mechanism, and Reactions </a:t>
            </a:r>
            <a:r>
              <a:rPr lang="en-US" sz="1800" dirty="0">
                <a:solidFill>
                  <a:srgbClr val="000000"/>
                </a:solidFill>
                <a:effectLst/>
                <a:latin typeface="Times New Roman" panose="02020603050405020304" pitchFamily="18" charset="0"/>
                <a:ea typeface="Calibri" panose="020F0502020204030204" pitchFamily="34" charset="0"/>
              </a:rPr>
              <a:t>Book by Maya Shankar Singh, </a:t>
            </a:r>
            <a:r>
              <a:rPr lang="en-US" altLang="en-US" sz="1800" b="1" dirty="0">
                <a:latin typeface="Times New Roman" panose="02020603050405020304" pitchFamily="18" charset="0"/>
                <a:cs typeface="Times New Roman" panose="02020603050405020304" pitchFamily="18" charset="0"/>
              </a:rPr>
              <a:t>Organic Chemistry Sixth Edition</a:t>
            </a:r>
            <a:r>
              <a:rPr lang="en-US" altLang="en-US" sz="1800" i="1" dirty="0">
                <a:latin typeface="Times New Roman" panose="02020603050405020304" pitchFamily="18" charset="0"/>
                <a:cs typeface="Times New Roman" panose="02020603050405020304" pitchFamily="18" charset="0"/>
              </a:rPr>
              <a:t>, </a:t>
            </a:r>
            <a:r>
              <a:rPr lang="en-US" altLang="en-US" sz="1800" dirty="0">
                <a:latin typeface="Times New Roman" panose="02020603050405020304" pitchFamily="18" charset="0"/>
                <a:cs typeface="Times New Roman" panose="02020603050405020304" pitchFamily="18" charset="0"/>
              </a:rPr>
              <a:t>Janice </a:t>
            </a:r>
            <a:r>
              <a:rPr lang="en-US" altLang="en-US" sz="1800" dirty="0" err="1">
                <a:latin typeface="Times New Roman" panose="02020603050405020304" pitchFamily="18" charset="0"/>
                <a:cs typeface="Times New Roman" panose="02020603050405020304" pitchFamily="18" charset="0"/>
              </a:rPr>
              <a:t>Gorzynski</a:t>
            </a:r>
            <a:r>
              <a:rPr lang="en-US" altLang="en-US" sz="1800" dirty="0">
                <a:latin typeface="Times New Roman" panose="02020603050405020304" pitchFamily="18" charset="0"/>
                <a:cs typeface="Times New Roman" panose="02020603050405020304" pitchFamily="18" charset="0"/>
              </a:rPr>
              <a:t> Smith Chapter 1,3 and 6, Carey, Francis A.; Sundberg, Richard J.; (1984). Advanced Organic Chemistry Part A Structure and Mechanisms (2nd ed.). New York N.Y.: Plenum Press. March Jerry; (1885). Advanced Organic Chemistry reactions, mechanisms and structure (3rd ed.). New York: John Wiley &amp; Sons, inc. GILCHRIST, T. L. (1966). </a:t>
            </a:r>
            <a:r>
              <a:rPr lang="en-US" sz="1800" b="1" dirty="0">
                <a:solidFill>
                  <a:srgbClr val="000000"/>
                </a:solidFill>
                <a:effectLst/>
                <a:latin typeface="Times New Roman" panose="02020603050405020304" pitchFamily="18" charset="0"/>
                <a:ea typeface="Calibri" panose="020F0502020204030204" pitchFamily="34" charset="0"/>
              </a:rPr>
              <a:t>							 				</a:t>
            </a:r>
            <a:r>
              <a:rPr lang="en-US" sz="1800" b="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(07)</a:t>
            </a:r>
            <a:br>
              <a:rPr lang="en-IN" sz="1800" dirty="0">
                <a:effectLst/>
                <a:latin typeface="Times New Roman" panose="02020603050405020304" pitchFamily="18" charset="0"/>
                <a:ea typeface="Calibri" panose="020F0502020204030204" pitchFamily="34" charset="0"/>
              </a:rPr>
            </a:br>
            <a:r>
              <a:rPr lang="en-IN" sz="1800" b="1" dirty="0">
                <a:effectLst/>
                <a:latin typeface="Times New Roman" panose="02020603050405020304" pitchFamily="18" charset="0"/>
                <a:ea typeface="Calibri" panose="020F0502020204030204" pitchFamily="34" charset="0"/>
              </a:rPr>
              <a:t>Nomenclature of organic and heterocyclic compounds </a:t>
            </a:r>
            <a:r>
              <a:rPr lang="en-IN" sz="1800" dirty="0">
                <a:effectLst/>
                <a:latin typeface="Times New Roman" panose="02020603050405020304" pitchFamily="18" charset="0"/>
                <a:ea typeface="Calibri" panose="020F0502020204030204" pitchFamily="34" charset="0"/>
              </a:rPr>
              <a:t>(</a:t>
            </a:r>
            <a:r>
              <a:rPr lang="en-IN" sz="1800" i="1" dirty="0">
                <a:effectLst/>
                <a:latin typeface="Times New Roman" panose="02020603050405020304" pitchFamily="18" charset="0"/>
                <a:ea typeface="Calibri" panose="020F0502020204030204" pitchFamily="34" charset="0"/>
              </a:rPr>
              <a:t>Ref:</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i="1" dirty="0">
                <a:effectLst/>
                <a:latin typeface="Times New Roman" panose="02020603050405020304" pitchFamily="18" charset="0"/>
                <a:ea typeface="Calibri" panose="020F0502020204030204" pitchFamily="34" charset="0"/>
              </a:rPr>
              <a:t>Nomenclature of Organic Chemistry Book by </a:t>
            </a:r>
            <a:r>
              <a:rPr lang="en-IN" sz="1800" dirty="0">
                <a:effectLst/>
                <a:latin typeface="Times New Roman" panose="02020603050405020304" pitchFamily="18" charset="0"/>
                <a:ea typeface="Calibri" panose="020F0502020204030204" pitchFamily="34" charset="0"/>
              </a:rPr>
              <a:t>J. </a:t>
            </a:r>
            <a:r>
              <a:rPr lang="en-IN" sz="1800" dirty="0" err="1">
                <a:effectLst/>
                <a:latin typeface="Times New Roman" panose="02020603050405020304" pitchFamily="18" charset="0"/>
                <a:ea typeface="Calibri" panose="020F0502020204030204" pitchFamily="34" charset="0"/>
              </a:rPr>
              <a:t>Rigaudy</a:t>
            </a:r>
            <a:r>
              <a:rPr lang="en-IN" sz="1800" dirty="0">
                <a:effectLst/>
                <a:latin typeface="Times New Roman" panose="02020603050405020304" pitchFamily="18" charset="0"/>
                <a:ea typeface="Calibri" panose="020F0502020204030204" pitchFamily="34" charset="0"/>
              </a:rPr>
              <a:t> and S. P. </a:t>
            </a:r>
            <a:r>
              <a:rPr lang="en-IN" sz="1800" dirty="0" err="1">
                <a:effectLst/>
                <a:latin typeface="Times New Roman" panose="02020603050405020304" pitchFamily="18" charset="0"/>
                <a:ea typeface="Calibri" panose="020F0502020204030204" pitchFamily="34" charset="0"/>
              </a:rPr>
              <a:t>Klesney</a:t>
            </a:r>
            <a:r>
              <a:rPr lang="en-IN" sz="1800" dirty="0">
                <a:effectLst/>
                <a:latin typeface="Times New Roman" panose="02020603050405020304" pitchFamily="18" charset="0"/>
                <a:ea typeface="Calibri" panose="020F0502020204030204" pitchFamily="34" charset="0"/>
              </a:rPr>
              <a:t>) 										 (06)</a:t>
            </a:r>
            <a:br>
              <a:rPr lang="en-IN" sz="1800" dirty="0">
                <a:effectLst/>
                <a:latin typeface="Times New Roman" panose="02020603050405020304" pitchFamily="18" charset="0"/>
                <a:ea typeface="Calibri" panose="020F0502020204030204" pitchFamily="34" charset="0"/>
              </a:rPr>
            </a:br>
            <a:r>
              <a:rPr lang="en-US" sz="1800" b="1" dirty="0">
                <a:effectLst/>
                <a:latin typeface="Times New Roman" panose="02020603050405020304" pitchFamily="18" charset="0"/>
                <a:ea typeface="Calibri" panose="020F0502020204030204" pitchFamily="34" charset="0"/>
              </a:rPr>
              <a:t>Carbon- carbon bond forming reactions</a:t>
            </a:r>
            <a:r>
              <a:rPr lang="en-US" sz="1800" dirty="0">
                <a:effectLst/>
                <a:latin typeface="Times New Roman" panose="02020603050405020304" pitchFamily="18" charset="0"/>
                <a:ea typeface="Calibri" panose="020F0502020204030204" pitchFamily="34" charset="0"/>
              </a:rPr>
              <a:t>: (Ref: Sykes, Peter, A guide book to Mechanism in Organic Chemistry, R. Bruckner, Organic Mechanisms, 2010)								</a:t>
            </a:r>
            <a:r>
              <a:rPr lang="en-IN" sz="1800" dirty="0">
                <a:effectLst/>
                <a:latin typeface="Times New Roman" panose="02020603050405020304" pitchFamily="18" charset="0"/>
                <a:ea typeface="Calibri" panose="020F0502020204030204" pitchFamily="34" charset="0"/>
              </a:rPr>
              <a:t> (07)</a:t>
            </a:r>
          </a:p>
          <a:p>
            <a:r>
              <a:rPr lang="en-US" b="1" dirty="0">
                <a:latin typeface="Times New Roman" panose="02020603050405020304" pitchFamily="18" charset="0"/>
                <a:ea typeface="Calibri" panose="020F0502020204030204" pitchFamily="34" charset="0"/>
              </a:rPr>
              <a:t>Drugs some examples</a:t>
            </a:r>
            <a:r>
              <a:rPr lang="en-US" dirty="0">
                <a:latin typeface="Times New Roman" panose="02020603050405020304" pitchFamily="18" charset="0"/>
                <a:ea typeface="Calibri" panose="020F0502020204030204" pitchFamily="34" charset="0"/>
              </a:rPr>
              <a:t>: (Ref: Announced later as multiple books will be followed) 			 (01)</a:t>
            </a:r>
            <a:endParaRPr lang="en-IN"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095296609"/>
      </p:ext>
    </p:extLst>
  </p:cSld>
  <p:clrMapOvr>
    <a:masterClrMapping/>
  </p:clrMapOvr>
  <mc:AlternateContent xmlns:mc="http://schemas.openxmlformats.org/markup-compatibility/2006" xmlns:p14="http://schemas.microsoft.com/office/powerpoint/2010/main">
    <mc:Choice Requires="p14">
      <p:transition spd="slow" p14:dur="2000" advTm="130274"/>
    </mc:Choice>
    <mc:Fallback xmlns="">
      <p:transition spd="slow" advTm="130274"/>
    </mc:Fallback>
  </mc:AlternateContent>
  <p:extLst>
    <p:ext uri="{3A86A75C-4F4B-4683-9AE1-C65F6400EC91}">
      <p14:laserTraceLst xmlns:p14="http://schemas.microsoft.com/office/powerpoint/2010/main">
        <p14:tracePtLst>
          <p14:tracePt t="1203" x="3732213" y="6738938"/>
          <p14:tracePt t="1209" x="3803650" y="6602413"/>
          <p14:tracePt t="1217" x="3970338" y="6380163"/>
          <p14:tracePt t="1225" x="4162425" y="6100763"/>
          <p14:tracePt t="1233" x="4410075" y="5773738"/>
          <p14:tracePt t="1241" x="4624388" y="5470525"/>
          <p14:tracePt t="1251" x="4832350" y="5183188"/>
          <p14:tracePt t="1259" x="4999038" y="4864100"/>
          <p14:tracePt t="1267" x="5095875" y="4584700"/>
          <p14:tracePt t="1276" x="5175250" y="4265613"/>
          <p14:tracePt t="1282" x="5214938" y="3906838"/>
          <p14:tracePt t="1292" x="5230813" y="3492500"/>
          <p14:tracePt t="1299" x="5230813" y="3086100"/>
          <p14:tracePt t="1308" x="5230813" y="2695575"/>
          <p14:tracePt t="1315" x="5230813" y="2281238"/>
          <p14:tracePt t="1323" x="5191125" y="1890713"/>
          <p14:tracePt t="1331" x="5103813" y="1538288"/>
          <p14:tracePt t="1339" x="4999038" y="1220788"/>
          <p14:tracePt t="1347" x="4872038" y="925513"/>
          <p14:tracePt t="1354" x="4760913" y="677863"/>
          <p14:tracePt t="1362" x="4640263" y="461963"/>
          <p14:tracePt t="1370" x="4497388" y="287338"/>
          <p14:tracePt t="1378" x="4386263" y="150813"/>
          <p14:tracePt t="1386" x="4257675" y="23813"/>
          <p14:tracePt t="1491" x="3429000" y="127000"/>
          <p14:tracePt t="1499" x="3325813" y="231775"/>
          <p14:tracePt t="1508" x="3189288" y="334963"/>
          <p14:tracePt t="1515" x="3078163" y="382588"/>
          <p14:tracePt t="1523" x="2909888" y="446088"/>
          <p14:tracePt t="1532" x="2798763" y="485775"/>
          <p14:tracePt t="1538" x="2695575" y="509588"/>
          <p14:tracePt t="1547" x="2616200" y="534988"/>
          <p14:tracePt t="1555" x="2551113" y="542925"/>
          <p14:tracePt t="1562" x="2519363" y="542925"/>
          <p14:tracePt t="1570" x="2495550" y="550863"/>
          <p14:tracePt t="1577" x="2455863" y="550863"/>
          <p14:tracePt t="1586" x="2424113" y="566738"/>
          <p14:tracePt t="1594" x="2384425" y="582613"/>
          <p14:tracePt t="1602" x="2344738" y="598488"/>
          <p14:tracePt t="1610" x="2305050" y="614363"/>
          <p14:tracePt t="1619" x="2289175" y="630238"/>
          <p14:tracePt t="1628" x="2265363" y="646113"/>
          <p14:tracePt t="1634" x="2239963" y="677863"/>
          <p14:tracePt t="1643" x="2216150" y="717550"/>
          <p14:tracePt t="1650" x="2192338" y="773113"/>
          <p14:tracePt t="1659" x="2168525" y="836613"/>
          <p14:tracePt t="1666" x="2160588" y="893763"/>
          <p14:tracePt t="1675" x="2152650" y="949325"/>
          <p14:tracePt t="1681" x="2144713" y="989013"/>
          <p14:tracePt t="1690" x="2128838" y="1028700"/>
          <p14:tracePt t="1697" x="2120900" y="1052513"/>
          <p14:tracePt t="1705" x="2120900" y="1068388"/>
          <p14:tracePt t="1713" x="2112963" y="1076325"/>
          <p14:tracePt t="1730" x="2112963" y="1084263"/>
          <p14:tracePt t="1754" x="2112963" y="1092200"/>
          <p14:tracePt t="1793" x="2105025" y="1100138"/>
          <p14:tracePt t="1801" x="2105025" y="1108075"/>
          <p14:tracePt t="1810" x="2097088" y="1131888"/>
          <p14:tracePt t="1817" x="2073275" y="1163638"/>
          <p14:tracePt t="1825" x="2049463" y="1195388"/>
          <p14:tracePt t="1834" x="2009775" y="1260475"/>
          <p14:tracePt t="1842" x="1970088" y="1316038"/>
          <p14:tracePt t="1850" x="1938338" y="1387475"/>
          <p14:tracePt t="1858" x="1897063" y="1450975"/>
          <p14:tracePt t="1867" x="1857375" y="1530350"/>
          <p14:tracePt t="1875" x="1833563" y="1611313"/>
          <p14:tracePt t="1882" x="1809750" y="1651000"/>
          <p14:tracePt t="1892" x="1801813" y="1698625"/>
          <p14:tracePt t="1901" x="1801813" y="1722438"/>
          <p14:tracePt t="1905" x="1801813" y="1730375"/>
          <p14:tracePt t="1955" x="1825625" y="1738313"/>
          <p14:tracePt t="1963" x="1881188" y="1730375"/>
          <p14:tracePt t="1971" x="1954213" y="1706563"/>
          <p14:tracePt t="1980" x="2001838" y="1698625"/>
          <p14:tracePt t="1985" x="2073275" y="1682750"/>
          <p14:tracePt t="1993" x="2136775" y="1674813"/>
          <p14:tracePt t="2001" x="2192338" y="1666875"/>
          <p14:tracePt t="2009" x="2247900" y="1651000"/>
          <p14:tracePt t="2017" x="2305050" y="1635125"/>
          <p14:tracePt t="2028" x="2336800" y="1627188"/>
          <p14:tracePt t="2035" x="2392363" y="1611313"/>
          <p14:tracePt t="2043" x="2447925" y="1595438"/>
          <p14:tracePt t="2051" x="2527300" y="1579563"/>
          <p14:tracePt t="2059" x="2598738" y="1571625"/>
          <p14:tracePt t="2067" x="2687638" y="1555750"/>
          <p14:tracePt t="2076" x="2767013" y="1547813"/>
          <p14:tracePt t="2082" x="2814638" y="1538288"/>
          <p14:tracePt t="2091" x="2846388" y="1530350"/>
          <p14:tracePt t="3531" x="2846388" y="1555750"/>
          <p14:tracePt t="3539" x="2854325" y="1611313"/>
          <p14:tracePt t="3546" x="2870200" y="1666875"/>
          <p14:tracePt t="3555" x="2894013" y="1722438"/>
          <p14:tracePt t="3563" x="2925763" y="1770063"/>
          <p14:tracePt t="3570" x="2967038" y="1809750"/>
          <p14:tracePt t="3578" x="2998788" y="1841500"/>
          <p14:tracePt t="3586" x="3038475" y="1873250"/>
          <p14:tracePt t="3595" x="3094038" y="1914525"/>
          <p14:tracePt t="3602" x="3157538" y="1938338"/>
          <p14:tracePt t="3611" x="3244850" y="1962150"/>
          <p14:tracePt t="3618" x="3373438" y="1993900"/>
          <p14:tracePt t="3627" x="3571875" y="2001838"/>
          <p14:tracePt t="3634" x="3811588" y="2001838"/>
          <p14:tracePt t="3643" x="4051300" y="2001838"/>
          <p14:tracePt t="3650" x="4313238" y="1993900"/>
          <p14:tracePt t="3660" x="4584700" y="1954213"/>
          <p14:tracePt t="3666" x="4856163" y="1898650"/>
          <p14:tracePt t="3674" x="5143500" y="1817688"/>
          <p14:tracePt t="3682" x="5407025" y="1730375"/>
          <p14:tracePt t="3690" x="5621338" y="1658938"/>
          <p14:tracePt t="3698" x="5781675" y="1603375"/>
          <p14:tracePt t="3706" x="5940425" y="1530350"/>
          <p14:tracePt t="3714" x="6075363" y="1474788"/>
          <p14:tracePt t="3722" x="6211888" y="1435100"/>
          <p14:tracePt t="3730" x="6275388" y="1411288"/>
          <p14:tracePt t="3738" x="6323013" y="1403350"/>
          <p14:tracePt t="3746" x="6346825" y="1403350"/>
          <p14:tracePt t="3754" x="6354763" y="1403350"/>
          <p14:tracePt t="3778" x="6362700" y="1403350"/>
          <p14:tracePt t="3786" x="6386513" y="1411288"/>
          <p14:tracePt t="3795" x="6410325" y="1450975"/>
          <p14:tracePt t="3802" x="6418263" y="1474788"/>
          <p14:tracePt t="3809" x="6434138" y="1522413"/>
          <p14:tracePt t="3818" x="6451600" y="1571625"/>
          <p14:tracePt t="3827" x="6451600" y="1603375"/>
          <p14:tracePt t="3834" x="6459538" y="1635125"/>
          <p14:tracePt t="3843" x="6459538" y="1666875"/>
          <p14:tracePt t="3850" x="6459538" y="1690688"/>
          <p14:tracePt t="3857" x="6459538" y="1706563"/>
          <p14:tracePt t="3867" x="6459538" y="1730375"/>
          <p14:tracePt t="3873" x="6459538" y="1738313"/>
          <p14:tracePt t="3881" x="6459538" y="1746250"/>
          <p14:tracePt t="3890" x="6451600" y="1762125"/>
          <p14:tracePt t="3898" x="6451600" y="1778000"/>
          <p14:tracePt t="3905" x="6434138" y="1793875"/>
          <p14:tracePt t="3913" x="6434138" y="1801813"/>
          <p14:tracePt t="3921" x="6426200" y="1801813"/>
          <p14:tracePt t="3930" x="6426200" y="1809750"/>
          <p14:tracePt t="3945" x="6418263" y="1809750"/>
          <p14:tracePt t="4019" x="6410325" y="1817688"/>
          <p14:tracePt t="4035" x="6410325" y="1825625"/>
          <p14:tracePt t="4043" x="6410325" y="1841500"/>
          <p14:tracePt t="4049" x="6426200" y="1849438"/>
          <p14:tracePt t="4058" x="6483350" y="1865313"/>
          <p14:tracePt t="4065" x="6546850" y="1865313"/>
          <p14:tracePt t="4073" x="6650038" y="1865313"/>
          <p14:tracePt t="4081" x="6745288" y="1865313"/>
          <p14:tracePt t="4089" x="6905625" y="1865313"/>
          <p14:tracePt t="4098" x="7072313" y="1841500"/>
          <p14:tracePt t="4105" x="7224713" y="1801813"/>
          <p14:tracePt t="4113" x="7327900" y="1770063"/>
          <p14:tracePt t="4121" x="7431088" y="1746250"/>
          <p14:tracePt t="4129" x="7454900" y="1722438"/>
          <p14:tracePt t="4137" x="7462838" y="1722438"/>
          <p14:tracePt t="4171" x="7439025" y="1714500"/>
          <p14:tracePt t="4179" x="7272338" y="1698625"/>
          <p14:tracePt t="4187" x="6969125" y="1682750"/>
          <p14:tracePt t="4196" x="6602413" y="1682750"/>
          <p14:tracePt t="4202" x="6108700" y="1682750"/>
          <p14:tracePt t="4212" x="5605463" y="1682750"/>
          <p14:tracePt t="4218" x="5103813" y="1738313"/>
          <p14:tracePt t="4228" x="4592638" y="1817688"/>
          <p14:tracePt t="4235" x="4067175" y="1906588"/>
          <p14:tracePt t="4245" x="3556000" y="1985963"/>
          <p14:tracePt t="4251" x="3054350" y="2049463"/>
          <p14:tracePt t="4259" x="2543175" y="2152650"/>
          <p14:tracePt t="4266" x="2073275" y="2265363"/>
          <p14:tracePt t="4275" x="1722438" y="2368550"/>
          <p14:tracePt t="4283" x="1482725" y="2432050"/>
          <p14:tracePt t="4290" x="1339850" y="2511425"/>
          <p14:tracePt t="4297" x="1268413" y="2559050"/>
          <p14:tracePt t="4305" x="1236663" y="2584450"/>
          <p14:tracePt t="4313" x="1220788" y="2600325"/>
          <p14:tracePt t="4321" x="1220788" y="2632075"/>
          <p14:tracePt t="4329" x="1220788" y="2655888"/>
          <p14:tracePt t="4339" x="1244600" y="2679700"/>
          <p14:tracePt t="4347" x="1292225" y="2727325"/>
          <p14:tracePt t="4354" x="1347788" y="2767013"/>
          <p14:tracePt t="4363" x="1419225" y="2806700"/>
          <p14:tracePt t="4370" x="1514475" y="2830513"/>
          <p14:tracePt t="4379" x="1579563" y="2854325"/>
          <p14:tracePt t="4387" x="1674813" y="2886075"/>
          <p14:tracePt t="4394" x="1754188" y="2894013"/>
          <p14:tracePt t="4402" x="1849438" y="2901950"/>
          <p14:tracePt t="4411" x="1962150" y="2909888"/>
          <p14:tracePt t="4418" x="2081213" y="2909888"/>
          <p14:tracePt t="4427" x="2208213" y="2909888"/>
          <p14:tracePt t="4434" x="2408238" y="2901950"/>
          <p14:tracePt t="4442" x="2598738" y="2870200"/>
          <p14:tracePt t="4452" x="2798763" y="2806700"/>
          <p14:tracePt t="4457" x="2925763" y="2767013"/>
          <p14:tracePt t="4465" x="3030538" y="2735263"/>
          <p14:tracePt t="4473" x="3078163" y="2695575"/>
          <p14:tracePt t="4481" x="3117850" y="2655888"/>
          <p14:tracePt t="4489" x="3125788" y="2624138"/>
          <p14:tracePt t="4497" x="3125788" y="2608263"/>
          <p14:tracePt t="4514" x="3125788" y="2592388"/>
          <p14:tracePt t="4522" x="3101975" y="2576513"/>
          <p14:tracePt t="4530" x="3054350" y="2559050"/>
          <p14:tracePt t="4539" x="2990850" y="2543175"/>
          <p14:tracePt t="4548" x="2909888" y="2543175"/>
          <p14:tracePt t="4555" x="2830513" y="2543175"/>
          <p14:tracePt t="4564" x="2759075" y="2543175"/>
          <p14:tracePt t="4571" x="2687638" y="2543175"/>
          <p14:tracePt t="4578" x="2671763" y="2543175"/>
          <p14:tracePt t="4587" x="2647950" y="2551113"/>
          <p14:tracePt t="4594" x="2640013" y="2551113"/>
          <p14:tracePt t="4610" x="2640013" y="2584450"/>
          <p14:tracePt t="4618" x="2671763" y="2600325"/>
          <p14:tracePt t="4627" x="2751138" y="2632075"/>
          <p14:tracePt t="4634" x="2870200" y="2655888"/>
          <p14:tracePt t="4642" x="3054350" y="2679700"/>
          <p14:tracePt t="4650" x="3389313" y="2719388"/>
          <p14:tracePt t="4658" x="3779838" y="2735263"/>
          <p14:tracePt t="4666" x="4170363" y="2767013"/>
          <p14:tracePt t="4673" x="4632325" y="2814638"/>
          <p14:tracePt t="4681" x="5119688" y="2878138"/>
          <p14:tracePt t="4689" x="5605463" y="2943225"/>
          <p14:tracePt t="4697" x="6027738" y="3006725"/>
          <p14:tracePt t="4705" x="6442075" y="3054350"/>
          <p14:tracePt t="4713" x="6784975" y="3109913"/>
          <p14:tracePt t="4722" x="7032625" y="3133725"/>
          <p14:tracePt t="4729" x="7208838" y="3149600"/>
          <p14:tracePt t="4738" x="7288213" y="3149600"/>
          <p14:tracePt t="4746" x="7312025" y="3149600"/>
          <p14:tracePt t="4835" x="7280275" y="3149600"/>
          <p14:tracePt t="4843" x="7264400" y="3141663"/>
          <p14:tracePt t="4851" x="7256463" y="3141663"/>
          <p14:tracePt t="4859" x="7248525" y="3141663"/>
          <p14:tracePt t="4875" x="7232650" y="3133725"/>
          <p14:tracePt t="7715" x="7272338" y="3141663"/>
          <p14:tracePt t="7724" x="7312025" y="3157538"/>
          <p14:tracePt t="7731" x="7383463" y="3165475"/>
          <p14:tracePt t="7737" x="7462838" y="3181350"/>
          <p14:tracePt t="7745" x="7559675" y="3181350"/>
          <p14:tracePt t="7754" x="7654925" y="3181350"/>
          <p14:tracePt t="7765" x="7766050" y="3181350"/>
          <p14:tracePt t="7770" x="7862888" y="3173413"/>
          <p14:tracePt t="7779" x="7950200" y="3149600"/>
          <p14:tracePt t="7787" x="8013700" y="3117850"/>
          <p14:tracePt t="7793" x="8085138" y="3078163"/>
          <p14:tracePt t="7801" x="8124825" y="3062288"/>
          <p14:tracePt t="7809" x="8172450" y="3046413"/>
          <p14:tracePt t="7817" x="8180388" y="3038475"/>
          <p14:tracePt t="7826" x="8189913" y="3030538"/>
          <p14:tracePt t="7947" x="8197850" y="3030538"/>
          <p14:tracePt t="7955" x="8213725" y="3030538"/>
          <p14:tracePt t="7963" x="8253413" y="3030538"/>
          <p14:tracePt t="7971" x="8316913" y="3014663"/>
          <p14:tracePt t="7979" x="8420100" y="3006725"/>
          <p14:tracePt t="7987" x="8531225" y="2982913"/>
          <p14:tracePt t="7994" x="8643938" y="2974975"/>
          <p14:tracePt t="8002" x="8786813" y="2943225"/>
          <p14:tracePt t="8010" x="8931275" y="2927350"/>
          <p14:tracePt t="8017" x="9090025" y="2901950"/>
          <p14:tracePt t="8026" x="9297988" y="2870200"/>
          <p14:tracePt t="8033" x="9464675" y="2846388"/>
          <p14:tracePt t="8041" x="9609138" y="2822575"/>
          <p14:tracePt t="8049" x="9712325" y="2814638"/>
          <p14:tracePt t="8059" x="9807575" y="2798763"/>
          <p14:tracePt t="8068" x="9894888" y="2790825"/>
          <p14:tracePt t="8074" x="9944100" y="2774950"/>
          <p14:tracePt t="8082" x="9967913" y="2767013"/>
          <p14:tracePt t="8090" x="9983788" y="2759075"/>
          <p14:tracePt t="8101" x="9991725" y="2759075"/>
          <p14:tracePt t="8227" x="9999663" y="2751138"/>
          <p14:tracePt t="8235" x="10007600" y="2735263"/>
          <p14:tracePt t="8242" x="10023475" y="2727325"/>
          <p14:tracePt t="8249" x="10039350" y="2711450"/>
          <p14:tracePt t="8258" x="10071100" y="2695575"/>
          <p14:tracePt t="8270" x="10126663" y="2655888"/>
          <p14:tracePt t="8274" x="10190163" y="2632075"/>
          <p14:tracePt t="8283" x="10245725" y="2616200"/>
          <p14:tracePt t="8292" x="10310813" y="2600325"/>
          <p14:tracePt t="8297" x="10390188" y="2576513"/>
          <p14:tracePt t="8305" x="10493375" y="2551113"/>
          <p14:tracePt t="8314" x="10604500" y="2519363"/>
          <p14:tracePt t="8322" x="10709275" y="2503488"/>
          <p14:tracePt t="8335" x="10812463" y="2487613"/>
          <p14:tracePt t="8339" x="10899775" y="2479675"/>
          <p14:tracePt t="8345" x="10955338" y="2463800"/>
          <p14:tracePt t="8354" x="10980738" y="2447925"/>
          <p14:tracePt t="8363" x="10996613" y="2447925"/>
          <p14:tracePt t="8370" x="11004550" y="2439988"/>
          <p14:tracePt t="8459" x="11004550" y="2447925"/>
          <p14:tracePt t="8467" x="10988675" y="2455863"/>
          <p14:tracePt t="8483" x="10980738" y="2463800"/>
          <p14:tracePt t="8586" x="10971213" y="2463800"/>
          <p14:tracePt t="8602" x="10963275" y="2463800"/>
          <p14:tracePt t="8684" x="10955338" y="2463800"/>
          <p14:tracePt t="8731" x="10947400" y="2463800"/>
          <p14:tracePt t="8914" x="10939463" y="2463800"/>
          <p14:tracePt t="8922" x="10931525" y="2463800"/>
          <p14:tracePt t="8930" x="10907713" y="2463800"/>
          <p14:tracePt t="8938" x="10891838" y="2463800"/>
          <p14:tracePt t="8950" x="10875963" y="2463800"/>
          <p14:tracePt t="8954" x="10860088" y="2463800"/>
          <p14:tracePt t="8962" x="10852150" y="2463800"/>
          <p14:tracePt t="9067" x="10844213" y="2463800"/>
          <p14:tracePt t="9107" x="10844213" y="2455863"/>
          <p14:tracePt t="9116" x="10836275" y="2455863"/>
          <p14:tracePt t="9123" x="10820400" y="2447925"/>
          <p14:tracePt t="9131" x="10788650" y="2439988"/>
          <p14:tracePt t="9138" x="10701338" y="2424113"/>
          <p14:tracePt t="9147" x="10596563" y="2416175"/>
          <p14:tracePt t="9154" x="10453688" y="2416175"/>
          <p14:tracePt t="9163" x="10302875" y="2416175"/>
          <p14:tracePt t="9171" x="10142538" y="2416175"/>
          <p14:tracePt t="9179" x="9983788" y="2432050"/>
          <p14:tracePt t="9187" x="9863138" y="2447925"/>
          <p14:tracePt t="9197" x="9720263" y="2455863"/>
          <p14:tracePt t="9201" x="9617075" y="2455863"/>
          <p14:tracePt t="9209" x="9520238" y="2455863"/>
          <p14:tracePt t="9217" x="9424988" y="2455863"/>
          <p14:tracePt t="9225" x="9329738" y="2447925"/>
          <p14:tracePt t="9233" x="9242425" y="2432050"/>
          <p14:tracePt t="9243" x="9161463" y="2424113"/>
          <p14:tracePt t="9252" x="9090025" y="2400300"/>
          <p14:tracePt t="9259" x="9018588" y="2376488"/>
          <p14:tracePt t="9267" x="8963025" y="2360613"/>
          <p14:tracePt t="9274" x="8883650" y="2344738"/>
          <p14:tracePt t="9282" x="8818563" y="2312988"/>
          <p14:tracePt t="9290" x="8739188" y="2297113"/>
          <p14:tracePt t="9299" x="8683625" y="2281238"/>
          <p14:tracePt t="9305" x="8628063" y="2265363"/>
          <p14:tracePt t="9314" x="8604250" y="2257425"/>
          <p14:tracePt t="9321" x="8596313" y="2257425"/>
          <p14:tracePt t="9362" x="8588375" y="2257425"/>
          <p14:tracePt t="9369" x="8564563" y="2257425"/>
          <p14:tracePt t="9378" x="8523288" y="2257425"/>
          <p14:tracePt t="9385" x="8443913" y="2273300"/>
          <p14:tracePt t="9395" x="8372475" y="2281238"/>
          <p14:tracePt t="9404" x="8277225" y="2281238"/>
          <p14:tracePt t="9410" x="8180388" y="2281238"/>
          <p14:tracePt t="9418" x="8085138" y="2281238"/>
          <p14:tracePt t="9427" x="7989888" y="2281238"/>
          <p14:tracePt t="9434" x="7910513" y="2281238"/>
          <p14:tracePt t="9443" x="7829550" y="2281238"/>
          <p14:tracePt t="9454" x="7742238" y="2281238"/>
          <p14:tracePt t="9457" x="7646988" y="2257425"/>
          <p14:tracePt t="9466" x="7543800" y="2241550"/>
          <p14:tracePt t="9477" x="7391400" y="2208213"/>
          <p14:tracePt t="9483" x="7232650" y="2208213"/>
          <p14:tracePt t="9491" x="6992938" y="2184400"/>
          <p14:tracePt t="9499" x="6729413" y="2184400"/>
          <p14:tracePt t="9505" x="6426200" y="2184400"/>
          <p14:tracePt t="9514" x="6083300" y="2184400"/>
          <p14:tracePt t="9522" x="5692775" y="2184400"/>
          <p14:tracePt t="9531" x="5302250" y="2184400"/>
          <p14:tracePt t="9539" x="4887913" y="2152650"/>
          <p14:tracePt t="9545" x="4473575" y="2136775"/>
          <p14:tracePt t="9555" x="4067175" y="2136775"/>
          <p14:tracePt t="9565" x="3651250" y="2136775"/>
          <p14:tracePt t="9570" x="3260725" y="2136775"/>
          <p14:tracePt t="9578" x="2941638" y="2136775"/>
          <p14:tracePt t="9588" x="2590800" y="2136775"/>
          <p14:tracePt t="9595" x="2265363" y="2144713"/>
          <p14:tracePt t="9602" x="1954213" y="2184400"/>
          <p14:tracePt t="9610" x="1619250" y="2249488"/>
          <p14:tracePt t="9619" x="1323975" y="2289175"/>
          <p14:tracePt t="9627" x="1052513" y="2328863"/>
          <p14:tracePt t="9635" x="796925" y="2368550"/>
          <p14:tracePt t="9642" x="606425" y="2432050"/>
          <p14:tracePt t="9650" x="469900" y="2471738"/>
          <p14:tracePt t="9658" x="374650" y="2519363"/>
          <p14:tracePt t="9666" x="311150" y="2559050"/>
          <p14:tracePt t="9674" x="263525" y="2608263"/>
          <p14:tracePt t="9682" x="247650" y="2647950"/>
          <p14:tracePt t="9690" x="239713" y="2687638"/>
          <p14:tracePt t="9699" x="239713" y="2735263"/>
          <p14:tracePt t="9706" x="239713" y="2767013"/>
          <p14:tracePt t="9714" x="239713" y="2806700"/>
          <p14:tracePt t="9723" x="239713" y="2854325"/>
          <p14:tracePt t="9731" x="239713" y="2886075"/>
          <p14:tracePt t="9739" x="239713" y="2927350"/>
          <p14:tracePt t="9747" x="239713" y="2959100"/>
          <p14:tracePt t="9755" x="239713" y="3006725"/>
          <p14:tracePt t="9763" x="239713" y="3030538"/>
          <p14:tracePt t="9771" x="239713" y="3054350"/>
          <p14:tracePt t="9778" x="239713" y="3070225"/>
          <p14:tracePt t="9787" x="239713" y="3078163"/>
          <p14:tracePt t="9795" x="239713" y="3086100"/>
          <p14:tracePt t="9802" x="239713" y="3094038"/>
          <p14:tracePt t="9810" x="239713" y="3101975"/>
          <p14:tracePt t="9817" x="231775" y="3101975"/>
          <p14:tracePt t="9826" x="231775" y="3109913"/>
          <p14:tracePt t="9836" x="223838" y="3109913"/>
          <p14:tracePt t="9881" x="223838" y="3117850"/>
          <p14:tracePt t="9889" x="255588" y="3117850"/>
          <p14:tracePt t="9898" x="334963" y="3117850"/>
          <p14:tracePt t="9907" x="406400" y="3117850"/>
          <p14:tracePt t="9915" x="493713" y="3109913"/>
          <p14:tracePt t="9922" x="590550" y="3070225"/>
          <p14:tracePt t="9936" x="677863" y="3054350"/>
          <p14:tracePt t="9939" x="725488" y="3022600"/>
          <p14:tracePt t="9947" x="765175" y="2998788"/>
          <p14:tracePt t="9954" x="796925" y="2982913"/>
          <p14:tracePt t="9963" x="820738" y="2967038"/>
          <p14:tracePt t="9973" x="828675" y="2959100"/>
          <p14:tracePt t="9977" x="844550" y="2943225"/>
          <p14:tracePt t="10091" x="844550" y="2927350"/>
          <p14:tracePt t="10100" x="852488" y="2927350"/>
          <p14:tracePt t="10107" x="852488" y="2919413"/>
          <p14:tracePt t="10115" x="860425" y="2901950"/>
          <p14:tracePt t="10122" x="868363" y="2894013"/>
          <p14:tracePt t="10131" x="885825" y="2878138"/>
          <p14:tracePt t="10140" x="893763" y="2870200"/>
          <p14:tracePt t="10145" x="917575" y="2854325"/>
          <p14:tracePt t="10153" x="949325" y="2846388"/>
          <p14:tracePt t="10161" x="981075" y="2822575"/>
          <p14:tracePt t="10169" x="1028700" y="2806700"/>
          <p14:tracePt t="10177" x="1084263" y="2790825"/>
          <p14:tracePt t="10185" x="1123950" y="2782888"/>
          <p14:tracePt t="10194" x="1187450" y="2782888"/>
          <p14:tracePt t="10204" x="1236663" y="2774950"/>
          <p14:tracePt t="10210" x="1308100" y="2767013"/>
          <p14:tracePt t="10220" x="1379538" y="2759075"/>
          <p14:tracePt t="10228" x="1466850" y="2759075"/>
          <p14:tracePt t="10235" x="1538288" y="2759075"/>
          <p14:tracePt t="10242" x="1611313" y="2759075"/>
          <p14:tracePt t="10252" x="1698625" y="2759075"/>
          <p14:tracePt t="10258" x="1770063" y="2759075"/>
          <p14:tracePt t="10266" x="1857375" y="2759075"/>
          <p14:tracePt t="10274" x="1930400" y="2767013"/>
          <p14:tracePt t="10283" x="2009775" y="2782888"/>
          <p14:tracePt t="10289" x="2073275" y="2790825"/>
          <p14:tracePt t="10298" x="2136775" y="2798763"/>
          <p14:tracePt t="10305" x="2192338" y="2806700"/>
          <p14:tracePt t="10313" x="2247900" y="2822575"/>
          <p14:tracePt t="10321" x="2289175" y="2830513"/>
          <p14:tracePt t="10329" x="2320925" y="2830513"/>
          <p14:tracePt t="10337" x="2360613" y="2830513"/>
          <p14:tracePt t="10345" x="2376488" y="2830513"/>
          <p14:tracePt t="10354" x="2400300" y="2830513"/>
          <p14:tracePt t="10362" x="2416175" y="2830513"/>
          <p14:tracePt t="10370" x="2439988" y="2830513"/>
          <p14:tracePt t="10378" x="2455863" y="2830513"/>
          <p14:tracePt t="10385" x="2471738" y="2830513"/>
          <p14:tracePt t="10394" x="2479675" y="2830513"/>
          <p14:tracePt t="10401" x="2487613" y="2830513"/>
          <p14:tracePt t="10409" x="2495550" y="2830513"/>
          <p14:tracePt t="10417" x="2503488" y="2830513"/>
          <p14:tracePt t="10425" x="2519363" y="2830513"/>
          <p14:tracePt t="10433" x="2527300" y="2822575"/>
          <p14:tracePt t="10441" x="2535238" y="2822575"/>
          <p14:tracePt t="10449" x="2559050" y="2806700"/>
          <p14:tracePt t="10457" x="2574925" y="2798763"/>
          <p14:tracePt t="10466" x="2598738" y="2782888"/>
          <p14:tracePt t="10475" x="2640013" y="2759075"/>
          <p14:tracePt t="10484" x="2695575" y="2735263"/>
          <p14:tracePt t="10491" x="2759075" y="2695575"/>
          <p14:tracePt t="10499" x="2822575" y="2671763"/>
          <p14:tracePt t="10506" x="2870200" y="2640013"/>
          <p14:tracePt t="10515" x="2901950" y="2616200"/>
          <p14:tracePt t="10525" x="2941638" y="2600325"/>
          <p14:tracePt t="10529" x="2957513" y="2592388"/>
          <p14:tracePt t="10537" x="2974975" y="2584450"/>
          <p14:tracePt t="10545" x="2990850" y="2584450"/>
          <p14:tracePt t="10553" x="2998788" y="2584450"/>
          <p14:tracePt t="10635" x="3014663" y="2584450"/>
          <p14:tracePt t="10643" x="3030538" y="2592388"/>
          <p14:tracePt t="10650" x="3054350" y="2624138"/>
          <p14:tracePt t="10658" x="3070225" y="2647950"/>
          <p14:tracePt t="10669" x="3086100" y="2663825"/>
          <p14:tracePt t="10675" x="3109913" y="2687638"/>
          <p14:tracePt t="10682" x="3133725" y="2711450"/>
          <p14:tracePt t="10689" x="3149600" y="2727325"/>
          <p14:tracePt t="10698" x="3173413" y="2727325"/>
          <p14:tracePt t="10705" x="3189288" y="2743200"/>
          <p14:tracePt t="10713" x="3213100" y="2751138"/>
          <p14:tracePt t="10721" x="3228975" y="2751138"/>
          <p14:tracePt t="10729" x="3252788" y="2759075"/>
          <p14:tracePt t="10737" x="3268663" y="2759075"/>
          <p14:tracePt t="10745" x="3276600" y="2767013"/>
          <p14:tracePt t="10754" x="3284538" y="2767013"/>
          <p14:tracePt t="10762" x="3292475" y="2767013"/>
          <p14:tracePt t="10779" x="3308350" y="2767013"/>
          <p14:tracePt t="10787" x="3317875" y="2767013"/>
          <p14:tracePt t="10795" x="3333750" y="2767013"/>
          <p14:tracePt t="10803" x="3349625" y="2767013"/>
          <p14:tracePt t="10810" x="3373438" y="2759075"/>
          <p14:tracePt t="10818" x="3389313" y="2759075"/>
          <p14:tracePt t="10825" x="3413125" y="2751138"/>
          <p14:tracePt t="10833" x="3436938" y="2751138"/>
          <p14:tracePt t="10842" x="3460750" y="2751138"/>
          <p14:tracePt t="10849" x="3484563" y="2743200"/>
          <p14:tracePt t="10857" x="3508375" y="2743200"/>
          <p14:tracePt t="10865" x="3532188" y="2735263"/>
          <p14:tracePt t="10873" x="3563938" y="2735263"/>
          <p14:tracePt t="10882" x="3571875" y="2735263"/>
          <p14:tracePt t="10889" x="3587750" y="2727325"/>
          <p14:tracePt t="10897" x="3611563" y="2719388"/>
          <p14:tracePt t="10906" x="3635375" y="2719388"/>
          <p14:tracePt t="10914" x="3668713" y="2711450"/>
          <p14:tracePt t="10921" x="3692525" y="2711450"/>
          <p14:tracePt t="10930" x="3716338" y="2703513"/>
          <p14:tracePt t="10937" x="3740150" y="2703513"/>
          <p14:tracePt t="10951" x="3756025" y="2703513"/>
          <p14:tracePt t="10953" x="3763963" y="2695575"/>
          <p14:tracePt t="10961" x="3771900" y="2695575"/>
          <p14:tracePt t="10971" x="3779838" y="2695575"/>
          <p14:tracePt t="10993" x="3787775" y="2695575"/>
          <p14:tracePt t="11202" x="3795713" y="2695575"/>
          <p14:tracePt t="11217" x="3803650" y="2695575"/>
          <p14:tracePt t="11234" x="3811588" y="2695575"/>
          <p14:tracePt t="11242" x="3819525" y="2695575"/>
          <p14:tracePt t="11258" x="3819525" y="2687638"/>
          <p14:tracePt t="11267" x="3827463" y="2687638"/>
          <p14:tracePt t="11274" x="3835400" y="2687638"/>
          <p14:tracePt t="11290" x="3851275" y="2687638"/>
          <p14:tracePt t="11314" x="3859213" y="2687638"/>
          <p14:tracePt t="11322" x="3867150" y="2687638"/>
          <p14:tracePt t="11330" x="3875088" y="2687638"/>
          <p14:tracePt t="11338" x="3883025" y="2687638"/>
          <p14:tracePt t="11346" x="3890963" y="2687638"/>
          <p14:tracePt t="11354" x="3898900" y="2679700"/>
          <p14:tracePt t="11370" x="3906838" y="2679700"/>
          <p14:tracePt t="11378" x="3914775" y="2679700"/>
          <p14:tracePt t="11386" x="3922713" y="2679700"/>
          <p14:tracePt t="11394" x="3930650" y="2679700"/>
          <p14:tracePt t="11426" x="3938588" y="2679700"/>
          <p14:tracePt t="11987" x="3946525" y="2679700"/>
          <p14:tracePt t="12011" x="3954463" y="2679700"/>
          <p14:tracePt t="12051" x="3962400" y="2679700"/>
          <p14:tracePt t="12059" x="3978275" y="2679700"/>
          <p14:tracePt t="12067" x="3994150" y="2687638"/>
          <p14:tracePt t="12076" x="4027488" y="2695575"/>
          <p14:tracePt t="12082" x="4083050" y="2695575"/>
          <p14:tracePt t="12090" x="4122738" y="2703513"/>
          <p14:tracePt t="12098" x="4178300" y="2711450"/>
          <p14:tracePt t="12106" x="4233863" y="2719388"/>
          <p14:tracePt t="12115" x="4281488" y="2727325"/>
          <p14:tracePt t="12123" x="4337050" y="2735263"/>
          <p14:tracePt t="12130" x="4386263" y="2743200"/>
          <p14:tracePt t="12138" x="4433888" y="2751138"/>
          <p14:tracePt t="12146" x="4481513" y="2759075"/>
          <p14:tracePt t="12154" x="4505325" y="2759075"/>
          <p14:tracePt t="12162" x="4521200" y="2759075"/>
          <p14:tracePt t="12170" x="4529138" y="2759075"/>
          <p14:tracePt t="12179" x="4537075" y="2759075"/>
          <p14:tracePt t="12243" x="4545013" y="2759075"/>
          <p14:tracePt t="12259" x="4560888" y="2759075"/>
          <p14:tracePt t="12266" x="4568825" y="2759075"/>
          <p14:tracePt t="12283" x="4584700" y="2759075"/>
          <p14:tracePt t="12298" x="4592638" y="2759075"/>
          <p14:tracePt t="12315" x="4608513" y="2759075"/>
          <p14:tracePt t="12329" x="4624388" y="2759075"/>
          <p14:tracePt t="12337" x="4632325" y="2759075"/>
          <p14:tracePt t="12345" x="4648200" y="2759075"/>
          <p14:tracePt t="12353" x="4656138" y="2759075"/>
          <p14:tracePt t="12361" x="4672013" y="2759075"/>
          <p14:tracePt t="12369" x="4679950" y="2759075"/>
          <p14:tracePt t="12378" x="4705350" y="2759075"/>
          <p14:tracePt t="12385" x="4721225" y="2759075"/>
          <p14:tracePt t="12394" x="4745038" y="2759075"/>
          <p14:tracePt t="12401" x="4776788" y="2759075"/>
          <p14:tracePt t="12410" x="4808538" y="2759075"/>
          <p14:tracePt t="12419" x="4848225" y="2759075"/>
          <p14:tracePt t="12427" x="4903788" y="2759075"/>
          <p14:tracePt t="12435" x="4967288" y="2759075"/>
          <p14:tracePt t="12442" x="5030788" y="2759075"/>
          <p14:tracePt t="12450" x="5103813" y="2759075"/>
          <p14:tracePt t="12458" x="5167313" y="2759075"/>
          <p14:tracePt t="12466" x="5246688" y="2751138"/>
          <p14:tracePt t="12474" x="5302250" y="2735263"/>
          <p14:tracePt t="12482" x="5365750" y="2727325"/>
          <p14:tracePt t="12489" x="5414963" y="2719388"/>
          <p14:tracePt t="12497" x="5454650" y="2703513"/>
          <p14:tracePt t="12505" x="5486400" y="2695575"/>
          <p14:tracePt t="12514" x="5518150" y="2687638"/>
          <p14:tracePt t="12523" x="5549900" y="2671763"/>
          <p14:tracePt t="12531" x="5605463" y="2663825"/>
          <p14:tracePt t="12538" x="5661025" y="2655888"/>
          <p14:tracePt t="12546" x="5716588" y="2647950"/>
          <p14:tracePt t="12556" x="5773738" y="2640013"/>
          <p14:tracePt t="12563" x="5837238" y="2640013"/>
          <p14:tracePt t="12572" x="5884863" y="2632075"/>
          <p14:tracePt t="12579" x="5932488" y="2632075"/>
          <p14:tracePt t="12586" x="5988050" y="2632075"/>
          <p14:tracePt t="12594" x="6051550" y="2632075"/>
          <p14:tracePt t="12602" x="6108700" y="2632075"/>
          <p14:tracePt t="12610" x="6156325" y="2632075"/>
          <p14:tracePt t="12619" x="6211888" y="2632075"/>
          <p14:tracePt t="12626" x="6267450" y="2632075"/>
          <p14:tracePt t="12636" x="6330950" y="2632075"/>
          <p14:tracePt t="12643" x="6370638" y="2632075"/>
          <p14:tracePt t="12650" x="6442075" y="2632075"/>
          <p14:tracePt t="12659" x="6523038" y="2640013"/>
          <p14:tracePt t="12667" x="6610350" y="2663825"/>
          <p14:tracePt t="12675" x="6697663" y="2671763"/>
          <p14:tracePt t="12683" x="6794500" y="2687638"/>
          <p14:tracePt t="12692" x="6913563" y="2703513"/>
          <p14:tracePt t="12698" x="7016750" y="2703513"/>
          <p14:tracePt t="12706" x="7153275" y="2711450"/>
          <p14:tracePt t="12714" x="7264400" y="2711450"/>
          <p14:tracePt t="12723" x="7383463" y="2711450"/>
          <p14:tracePt t="12731" x="7486650" y="2711450"/>
          <p14:tracePt t="12739" x="7607300" y="2711450"/>
          <p14:tracePt t="12746" x="7710488" y="2711450"/>
          <p14:tracePt t="12754" x="7789863" y="2711450"/>
          <p14:tracePt t="12762" x="7878763" y="2711450"/>
          <p14:tracePt t="12770" x="7966075" y="2711450"/>
          <p14:tracePt t="12778" x="8029575" y="2711450"/>
          <p14:tracePt t="12786" x="8093075" y="2711450"/>
          <p14:tracePt t="12794" x="8140700" y="2711450"/>
          <p14:tracePt t="12803" x="8189913" y="2711450"/>
          <p14:tracePt t="12810" x="8245475" y="2703513"/>
          <p14:tracePt t="12819" x="8301038" y="2695575"/>
          <p14:tracePt t="12826" x="8332788" y="2687638"/>
          <p14:tracePt t="12835" x="8388350" y="2671763"/>
          <p14:tracePt t="12843" x="8420100" y="2671763"/>
          <p14:tracePt t="12851" x="8467725" y="2663825"/>
          <p14:tracePt t="12859" x="8499475" y="2655888"/>
          <p14:tracePt t="12869" x="8540750" y="2647950"/>
          <p14:tracePt t="12873" x="8572500" y="2647950"/>
          <p14:tracePt t="12881" x="8596313" y="2640013"/>
          <p14:tracePt t="12889" x="8620125" y="2640013"/>
          <p14:tracePt t="12899" x="8643938" y="2640013"/>
          <p14:tracePt t="12907" x="8675688" y="2640013"/>
          <p14:tracePt t="12914" x="8699500" y="2640013"/>
          <p14:tracePt t="12923" x="8723313" y="2640013"/>
          <p14:tracePt t="12931" x="8747125" y="2640013"/>
          <p14:tracePt t="12939" x="8770938" y="2640013"/>
          <p14:tracePt t="12955" x="8810625" y="2640013"/>
          <p14:tracePt t="12963" x="8818563" y="2640013"/>
          <p14:tracePt t="12971" x="8826500" y="2640013"/>
          <p14:tracePt t="12979" x="8834438" y="2647950"/>
          <p14:tracePt t="12987" x="8850313" y="2647950"/>
          <p14:tracePt t="12994" x="8858250" y="2647950"/>
          <p14:tracePt t="13002" x="8874125" y="2655888"/>
          <p14:tracePt t="13010" x="8891588" y="2663825"/>
          <p14:tracePt t="13018" x="8907463" y="2663825"/>
          <p14:tracePt t="13026" x="8915400" y="2663825"/>
          <p14:tracePt t="13034" x="8923338" y="2663825"/>
          <p14:tracePt t="13145" x="8931275" y="2671763"/>
          <p14:tracePt t="13179" x="8931275" y="2679700"/>
          <p14:tracePt t="13203" x="8931275" y="2687638"/>
          <p14:tracePt t="13211" x="8931275" y="2695575"/>
          <p14:tracePt t="13220" x="8931275" y="2703513"/>
          <p14:tracePt t="13227" x="8931275" y="2719388"/>
          <p14:tracePt t="13235" x="8923338" y="2719388"/>
          <p14:tracePt t="13245" x="8907463" y="2727325"/>
          <p14:tracePt t="13249" x="8891588" y="2735263"/>
          <p14:tracePt t="13257" x="8883650" y="2743200"/>
          <p14:tracePt t="13265" x="8858250" y="2751138"/>
          <p14:tracePt t="13273" x="8842375" y="2759075"/>
          <p14:tracePt t="13281" x="8818563" y="2767013"/>
          <p14:tracePt t="13289" x="8802688" y="2774950"/>
          <p14:tracePt t="13297" x="8794750" y="2774950"/>
          <p14:tracePt t="13305" x="8778875" y="2782888"/>
          <p14:tracePt t="13315" x="8763000" y="2790825"/>
          <p14:tracePt t="13395" x="8755063" y="2790825"/>
          <p14:tracePt t="13483" x="8747125" y="2790825"/>
          <p14:tracePt t="13499" x="8739188" y="2790825"/>
          <p14:tracePt t="13523" x="8731250" y="2790825"/>
          <p14:tracePt t="13531" x="8723313" y="2798763"/>
          <p14:tracePt t="13547" x="8715375" y="2798763"/>
          <p14:tracePt t="13555" x="8707438" y="2798763"/>
          <p14:tracePt t="13571" x="8699500" y="2798763"/>
          <p14:tracePt t="13579" x="8691563" y="2798763"/>
          <p14:tracePt t="13595" x="8683625" y="2798763"/>
          <p14:tracePt t="13611" x="8675688" y="2798763"/>
          <p14:tracePt t="13643" x="8667750" y="2798763"/>
          <p14:tracePt t="13659" x="8659813" y="2798763"/>
          <p14:tracePt t="13683" x="8651875" y="2798763"/>
          <p14:tracePt t="13707" x="8643938" y="2798763"/>
          <p14:tracePt t="13731" x="8636000" y="2798763"/>
          <p14:tracePt t="13771" x="8628063" y="2798763"/>
          <p14:tracePt t="13811" x="8620125" y="2798763"/>
          <p14:tracePt t="14179" x="8604250" y="2790825"/>
          <p14:tracePt t="14195" x="8588375" y="2782888"/>
          <p14:tracePt t="14203" x="8572500" y="2767013"/>
          <p14:tracePt t="14210" x="8540750" y="2759075"/>
          <p14:tracePt t="14219" x="8523288" y="2743200"/>
          <p14:tracePt t="14226" x="8515350" y="2735263"/>
          <p14:tracePt t="14234" x="8491538" y="2711450"/>
          <p14:tracePt t="14241" x="8475663" y="2703513"/>
          <p14:tracePt t="14251" x="8467725" y="2687638"/>
          <p14:tracePt t="14259" x="8451850" y="2679700"/>
          <p14:tracePt t="14267" x="8451850" y="2671763"/>
          <p14:tracePt t="14275" x="8443913" y="2671763"/>
          <p14:tracePt t="14282" x="8443913" y="2663825"/>
          <p14:tracePt t="14291" x="8435975" y="2663825"/>
          <p14:tracePt t="14411" x="8428038" y="2663825"/>
          <p14:tracePt t="14491" x="8420100" y="2663825"/>
          <p14:tracePt t="14507" x="8404225" y="2655888"/>
          <p14:tracePt t="14515" x="8388350" y="2655888"/>
          <p14:tracePt t="14523" x="8364538" y="2655888"/>
          <p14:tracePt t="14530" x="8348663" y="2655888"/>
          <p14:tracePt t="14537" x="8340725" y="2655888"/>
          <p14:tracePt t="14546" x="8332788" y="2655888"/>
          <p14:tracePt t="14571" x="8324850" y="2655888"/>
          <p14:tracePt t="14635" x="8316913" y="2655888"/>
          <p14:tracePt t="14659" x="8308975" y="2655888"/>
          <p14:tracePt t="14667" x="8301038" y="2655888"/>
          <p14:tracePt t="14675" x="8293100" y="2655888"/>
          <p14:tracePt t="14683" x="8285163" y="2655888"/>
          <p14:tracePt t="14690" x="8277225" y="2655888"/>
          <p14:tracePt t="14698" x="8261350" y="2655888"/>
          <p14:tracePt t="16426" x="8253413" y="2655888"/>
          <p14:tracePt t="16435" x="8229600" y="2655888"/>
          <p14:tracePt t="16442" x="8197850" y="2632075"/>
          <p14:tracePt t="16449" x="8140700" y="2608263"/>
          <p14:tracePt t="16457" x="8085138" y="2584450"/>
          <p14:tracePt t="16465" x="8013700" y="2559050"/>
          <p14:tracePt t="16473" x="7958138" y="2543175"/>
          <p14:tracePt t="16481" x="7918450" y="2527300"/>
          <p14:tracePt t="16489" x="7870825" y="2519363"/>
          <p14:tracePt t="16498" x="7829550" y="2503488"/>
          <p14:tracePt t="16506" x="7797800" y="2503488"/>
          <p14:tracePt t="16514" x="7773988" y="2503488"/>
          <p14:tracePt t="16524" x="7742238" y="2495550"/>
          <p14:tracePt t="16531" x="7726363" y="2487613"/>
          <p14:tracePt t="16542" x="7702550" y="2487613"/>
          <p14:tracePt t="16546" x="7678738" y="2487613"/>
          <p14:tracePt t="16557" x="7646988" y="2487613"/>
          <p14:tracePt t="16565" x="7599363" y="2487613"/>
          <p14:tracePt t="16569" x="7559675" y="2487613"/>
          <p14:tracePt t="16577" x="7504113" y="2487613"/>
          <p14:tracePt t="16585" x="7446963" y="2487613"/>
          <p14:tracePt t="16593" x="7407275" y="2495550"/>
          <p14:tracePt t="16601" x="7367588" y="2503488"/>
          <p14:tracePt t="16610" x="7351713" y="2511425"/>
          <p14:tracePt t="16619" x="7343775" y="2519363"/>
          <p14:tracePt t="16627" x="7327900" y="2527300"/>
          <p14:tracePt t="16635" x="7319963" y="2527300"/>
          <p14:tracePt t="16642" x="7312025" y="2535238"/>
          <p14:tracePt t="16651" x="7304088" y="2543175"/>
          <p14:tracePt t="16659" x="7296150" y="2559050"/>
          <p14:tracePt t="16665" x="7280275" y="2566988"/>
          <p14:tracePt t="16673" x="7280275" y="2576513"/>
          <p14:tracePt t="16681" x="7264400" y="2592388"/>
          <p14:tracePt t="16689" x="7256463" y="2592388"/>
          <p14:tracePt t="16697" x="7248525" y="2600325"/>
          <p14:tracePt t="16714" x="7240588" y="2608263"/>
          <p14:tracePt t="16730" x="7240588" y="2616200"/>
          <p14:tracePt t="16755" x="7232650" y="2624138"/>
          <p14:tracePt t="16771" x="7216775" y="2632075"/>
          <p14:tracePt t="16779" x="7192963" y="2640013"/>
          <p14:tracePt t="16788" x="7145338" y="2663825"/>
          <p14:tracePt t="16794" x="7064375" y="2687638"/>
          <p14:tracePt t="16803" x="6977063" y="2719388"/>
          <p14:tracePt t="16811" x="6881813" y="2759075"/>
          <p14:tracePt t="16819" x="6794500" y="2774950"/>
          <p14:tracePt t="16827" x="6713538" y="2798763"/>
          <p14:tracePt t="16834" x="6650038" y="2814638"/>
          <p14:tracePt t="16845" x="6586538" y="2830513"/>
          <p14:tracePt t="16850" x="6530975" y="2838450"/>
          <p14:tracePt t="16860" x="6467475" y="2846388"/>
          <p14:tracePt t="16868" x="6394450" y="2846388"/>
          <p14:tracePt t="16875" x="6330950" y="2846388"/>
          <p14:tracePt t="16882" x="6283325" y="2846388"/>
          <p14:tracePt t="16894" x="6251575" y="2846388"/>
          <p14:tracePt t="16898" x="6219825" y="2846388"/>
          <p14:tracePt t="16907" x="6196013" y="2846388"/>
          <p14:tracePt t="16917" x="6172200" y="2846388"/>
          <p14:tracePt t="16924" x="6140450" y="2854325"/>
          <p14:tracePt t="16930" x="6108700" y="2862263"/>
          <p14:tracePt t="16942" x="6067425" y="2870200"/>
          <p14:tracePt t="16946" x="6019800" y="2870200"/>
          <p14:tracePt t="16954" x="5956300" y="2878138"/>
          <p14:tracePt t="16962" x="5884863" y="2878138"/>
          <p14:tracePt t="16969" x="5805488" y="2878138"/>
          <p14:tracePt t="16978" x="5757863" y="2878138"/>
          <p14:tracePt t="16986" x="5700713" y="2878138"/>
          <p14:tracePt t="16994" x="5668963" y="2878138"/>
          <p14:tracePt t="17003" x="5637213" y="2878138"/>
          <p14:tracePt t="17011" x="5613400" y="2878138"/>
          <p14:tracePt t="17018" x="5581650" y="2878138"/>
          <p14:tracePt t="17027" x="5541963" y="2878138"/>
          <p14:tracePt t="17035" x="5494338" y="2878138"/>
          <p14:tracePt t="17043" x="5438775" y="2878138"/>
          <p14:tracePt t="17051" x="5357813" y="2862263"/>
          <p14:tracePt t="17059" x="5286375" y="2822575"/>
          <p14:tracePt t="17065" x="5207000" y="2790825"/>
          <p14:tracePt t="17073" x="5151438" y="2759075"/>
          <p14:tracePt t="17081" x="5087938" y="2727325"/>
          <p14:tracePt t="17089" x="5038725" y="2703513"/>
          <p14:tracePt t="17098" x="4983163" y="2671763"/>
          <p14:tracePt t="17107" x="4951413" y="2647950"/>
          <p14:tracePt t="17115" x="4903788" y="2624138"/>
          <p14:tracePt t="17124" x="4879975" y="2608263"/>
          <p14:tracePt t="17131" x="4872038" y="2608263"/>
          <p14:tracePt t="17139" x="4864100" y="2600325"/>
          <p14:tracePt t="17227" x="4872038" y="2600325"/>
          <p14:tracePt t="17243" x="4879975" y="2600325"/>
          <p14:tracePt t="17251" x="4887913" y="2608263"/>
          <p14:tracePt t="17258" x="4895850" y="2616200"/>
          <p14:tracePt t="17267" x="4911725" y="2624138"/>
          <p14:tracePt t="17275" x="4919663" y="2632075"/>
          <p14:tracePt t="17283" x="4935538" y="2647950"/>
          <p14:tracePt t="17291" x="4951413" y="2655888"/>
          <p14:tracePt t="17299" x="4951413" y="2663825"/>
          <p14:tracePt t="17307" x="4967288" y="2671763"/>
          <p14:tracePt t="17315" x="4967288" y="2679700"/>
          <p14:tracePt t="17324" x="4975225" y="2679700"/>
          <p14:tracePt t="17369" x="4975225" y="2687638"/>
          <p14:tracePt t="17377" x="4967288" y="2687638"/>
          <p14:tracePt t="17386" x="4959350" y="2687638"/>
          <p14:tracePt t="17411" x="4951413" y="2687638"/>
          <p14:tracePt t="17875" x="4935538" y="2687638"/>
          <p14:tracePt t="17883" x="4911725" y="2695575"/>
          <p14:tracePt t="17891" x="4872038" y="2695575"/>
          <p14:tracePt t="17899" x="4808538" y="2695575"/>
          <p14:tracePt t="17908" x="4721225" y="2695575"/>
          <p14:tracePt t="17915" x="4616450" y="2703513"/>
          <p14:tracePt t="17923" x="4457700" y="2743200"/>
          <p14:tracePt t="17930" x="4289425" y="2790825"/>
          <p14:tracePt t="17948" x="3748088" y="2943225"/>
          <p14:tracePt t="17954" x="3421063" y="3046413"/>
          <p14:tracePt t="17962" x="3054350" y="3149600"/>
          <p14:tracePt t="17970" x="2703513" y="3309938"/>
          <p14:tracePt t="17978" x="2392363" y="3444875"/>
          <p14:tracePt t="17986" x="2120900" y="3571875"/>
          <p14:tracePt t="17994" x="1889125" y="3676650"/>
          <p14:tracePt t="18003" x="1793875" y="3724275"/>
          <p14:tracePt t="18011" x="1730375" y="3763963"/>
          <p14:tracePt t="18019" x="1714500" y="3779838"/>
          <p14:tracePt t="18028" x="1706563" y="3787775"/>
          <p14:tracePt t="18067" x="1706563" y="3803650"/>
          <p14:tracePt t="18075" x="1706563" y="3827463"/>
          <p14:tracePt t="18083" x="1730375" y="3851275"/>
          <p14:tracePt t="18092" x="1762125" y="3898900"/>
          <p14:tracePt t="18099" x="1793875" y="3938588"/>
          <p14:tracePt t="18108" x="1801813" y="3963988"/>
          <p14:tracePt t="18114" x="1809750" y="3987800"/>
          <p14:tracePt t="18123" x="1817688" y="3987800"/>
          <p14:tracePt t="18130" x="1817688" y="3995738"/>
          <p14:tracePt t="18155" x="1817688" y="4011613"/>
          <p14:tracePt t="18163" x="1817688" y="4027488"/>
          <p14:tracePt t="18170" x="1817688" y="4043363"/>
          <p14:tracePt t="18178" x="1809750" y="4059238"/>
          <p14:tracePt t="18186" x="1785938" y="4098925"/>
          <p14:tracePt t="18195" x="1778000" y="4122738"/>
          <p14:tracePt t="18202" x="1754188" y="4146550"/>
          <p14:tracePt t="18211" x="1746250" y="4162425"/>
          <p14:tracePt t="18220" x="1738313" y="4178300"/>
          <p14:tracePt t="18228" x="1738313" y="4186238"/>
          <p14:tracePt t="18234" x="1730375" y="4194175"/>
          <p14:tracePt t="18251" x="1730375" y="4202113"/>
          <p14:tracePt t="18267" x="1722438" y="4202113"/>
          <p14:tracePt t="21338" x="1770063" y="4210050"/>
          <p14:tracePt t="21346" x="1865313" y="4202113"/>
          <p14:tracePt t="21355" x="1970088" y="4178300"/>
          <p14:tracePt t="21362" x="2112963" y="4138613"/>
          <p14:tracePt t="21370" x="2216150" y="4122738"/>
          <p14:tracePt t="21380" x="2336800" y="4106863"/>
          <p14:tracePt t="21386" x="2503488" y="4083050"/>
          <p14:tracePt t="21395" x="2640013" y="4075113"/>
          <p14:tracePt t="21402" x="2822575" y="4067175"/>
          <p14:tracePt t="21411" x="3038475" y="4067175"/>
          <p14:tracePt t="21419" x="3228975" y="4067175"/>
          <p14:tracePt t="21428" x="3468688" y="4067175"/>
          <p14:tracePt t="21435" x="3668713" y="4067175"/>
          <p14:tracePt t="21443" x="3883025" y="4067175"/>
          <p14:tracePt t="21452" x="4083050" y="4067175"/>
          <p14:tracePt t="21459" x="4194175" y="4067175"/>
          <p14:tracePt t="21466" x="4337050" y="4067175"/>
          <p14:tracePt t="21474" x="4473575" y="4067175"/>
          <p14:tracePt t="21482" x="4568825" y="4067175"/>
          <p14:tracePt t="21491" x="4648200" y="4067175"/>
          <p14:tracePt t="21500" x="4737100" y="4067175"/>
          <p14:tracePt t="21506" x="4800600" y="4059238"/>
          <p14:tracePt t="21514" x="4856163" y="4059238"/>
          <p14:tracePt t="21523" x="4903788" y="4051300"/>
          <p14:tracePt t="21531" x="4927600" y="4043363"/>
          <p14:tracePt t="21659" x="4935538" y="4043363"/>
          <p14:tracePt t="21667" x="4943475" y="4043363"/>
          <p14:tracePt t="21675" x="4967288" y="4043363"/>
          <p14:tracePt t="21683" x="5006975" y="4043363"/>
          <p14:tracePt t="21690" x="5080000" y="4043363"/>
          <p14:tracePt t="21698" x="5167313" y="4043363"/>
          <p14:tracePt t="21706" x="5318125" y="4059238"/>
          <p14:tracePt t="21715" x="5510213" y="4090988"/>
          <p14:tracePt t="21723" x="5757863" y="4114800"/>
          <p14:tracePt t="21731" x="5980113" y="4138613"/>
          <p14:tracePt t="21738" x="6196013" y="4138613"/>
          <p14:tracePt t="21746" x="6346825" y="4138613"/>
          <p14:tracePt t="21754" x="6523038" y="4138613"/>
          <p14:tracePt t="21762" x="6657975" y="4138613"/>
          <p14:tracePt t="21770" x="6761163" y="4138613"/>
          <p14:tracePt t="21779" x="6858000" y="4138613"/>
          <p14:tracePt t="21786" x="6913563" y="4138613"/>
          <p14:tracePt t="21795" x="6945313" y="4138613"/>
          <p14:tracePt t="21802" x="6953250" y="4138613"/>
          <p14:tracePt t="22188" x="6961188" y="4138613"/>
          <p14:tracePt t="22227" x="6969125" y="4138613"/>
          <p14:tracePt t="25435" x="7008813" y="4138613"/>
          <p14:tracePt t="25443" x="7088188" y="4114800"/>
          <p14:tracePt t="25451" x="7192963" y="4075113"/>
          <p14:tracePt t="25458" x="7312025" y="4075113"/>
          <p14:tracePt t="25467" x="7423150" y="4075113"/>
          <p14:tracePt t="25474" x="7543800" y="4083050"/>
          <p14:tracePt t="25484" x="7623175" y="4122738"/>
          <p14:tracePt t="25490" x="7694613" y="4146550"/>
          <p14:tracePt t="25499" x="7710488" y="4154488"/>
          <p14:tracePt t="25506" x="7726363" y="4154488"/>
          <p14:tracePt t="25516" x="7734300" y="4154488"/>
          <p14:tracePt t="25651" x="7726363" y="4154488"/>
          <p14:tracePt t="25659" x="7646988" y="4154488"/>
          <p14:tracePt t="25667" x="7551738" y="4154488"/>
          <p14:tracePt t="25675" x="7486650" y="4130675"/>
          <p14:tracePt t="25683" x="7478713" y="4130675"/>
          <p14:tracePt t="25859" x="7478713" y="4138613"/>
          <p14:tracePt t="25867" x="7462838" y="4162425"/>
          <p14:tracePt t="25874" x="7446963" y="4162425"/>
          <p14:tracePt t="26145" x="7462838" y="4138613"/>
          <p14:tracePt t="26154" x="7496175" y="4122738"/>
          <p14:tracePt t="26163" x="7543800" y="4098925"/>
          <p14:tracePt t="26169" x="7599363" y="4067175"/>
          <p14:tracePt t="26177" x="7646988" y="4051300"/>
          <p14:tracePt t="26189" x="7686675" y="4027488"/>
          <p14:tracePt t="26193" x="7734300" y="4011613"/>
          <p14:tracePt t="26201" x="7758113" y="3995738"/>
          <p14:tracePt t="26209" x="7773988" y="3995738"/>
          <p14:tracePt t="26217" x="7805738" y="3979863"/>
          <p14:tracePt t="26225" x="7821613" y="3971925"/>
          <p14:tracePt t="26233" x="7839075" y="3971925"/>
          <p14:tracePt t="26241" x="7847013" y="3963988"/>
          <p14:tracePt t="26249" x="7854950" y="3963988"/>
          <p14:tracePt t="26258" x="7870825" y="3963988"/>
          <p14:tracePt t="26283" x="7878763" y="3963988"/>
          <p14:tracePt t="26290" x="7878763" y="3956050"/>
          <p14:tracePt t="26300" x="7886700" y="3956050"/>
          <p14:tracePt t="26306" x="7894638" y="3956050"/>
          <p14:tracePt t="26315" x="7902575" y="3956050"/>
          <p14:tracePt t="26322" x="7918450" y="3956050"/>
          <p14:tracePt t="26331" x="7942263" y="3956050"/>
          <p14:tracePt t="26339" x="7966075" y="3956050"/>
          <p14:tracePt t="26346" x="7997825" y="3956050"/>
          <p14:tracePt t="26353" x="8037513" y="3956050"/>
          <p14:tracePt t="26363" x="8093075" y="3956050"/>
          <p14:tracePt t="26372" x="8148638" y="3956050"/>
          <p14:tracePt t="26378" x="8205788" y="3956050"/>
          <p14:tracePt t="26386" x="8269288" y="3956050"/>
          <p14:tracePt t="26396" x="8332788" y="3956050"/>
          <p14:tracePt t="26401" x="8404225" y="3956050"/>
          <p14:tracePt t="26409" x="8475663" y="3963988"/>
          <p14:tracePt t="26417" x="8556625" y="3971925"/>
          <p14:tracePt t="26427" x="8628063" y="3987800"/>
          <p14:tracePt t="26437" x="8683625" y="3987800"/>
          <p14:tracePt t="26442" x="8747125" y="3995738"/>
          <p14:tracePt t="26451" x="8802688" y="4003675"/>
          <p14:tracePt t="26457" x="8858250" y="4003675"/>
          <p14:tracePt t="26465" x="8891588" y="4003675"/>
          <p14:tracePt t="26477" x="8915400" y="4003675"/>
          <p14:tracePt t="26484" x="8931275" y="4003675"/>
          <p14:tracePt t="26490" x="8947150" y="4003675"/>
          <p14:tracePt t="26501" x="8970963" y="4003675"/>
          <p14:tracePt t="26505" x="8986838" y="4003675"/>
          <p14:tracePt t="26514" x="9002713" y="4003675"/>
          <p14:tracePt t="26529" x="9018588" y="4003675"/>
          <p14:tracePt t="26545" x="9026525" y="4003675"/>
          <p14:tracePt t="26553" x="9042400" y="4003675"/>
          <p14:tracePt t="26570" x="9050338" y="4003675"/>
          <p14:tracePt t="26577" x="9066213" y="4003675"/>
          <p14:tracePt t="26585" x="9074150" y="4003675"/>
          <p14:tracePt t="26601" x="9082088" y="4003675"/>
          <p14:tracePt t="26610" x="9090025" y="4003675"/>
          <p14:tracePt t="26627" x="9105900" y="4003675"/>
          <p14:tracePt t="26635" x="9113838" y="4003675"/>
          <p14:tracePt t="26643" x="9121775" y="4003675"/>
          <p14:tracePt t="26651" x="9137650" y="4003675"/>
          <p14:tracePt t="26658" x="9161463" y="3995738"/>
          <p14:tracePt t="26669" x="9185275" y="3995738"/>
          <p14:tracePt t="26674" x="9209088" y="3995738"/>
          <p14:tracePt t="26684" x="9242425" y="3995738"/>
          <p14:tracePt t="26693" x="9274175" y="3995738"/>
          <p14:tracePt t="26697" x="9313863" y="3995738"/>
          <p14:tracePt t="26705" x="9345613" y="3995738"/>
          <p14:tracePt t="26713" x="9369425" y="3995738"/>
          <p14:tracePt t="26721" x="9401175" y="3995738"/>
          <p14:tracePt t="26729" x="9424988" y="3995738"/>
          <p14:tracePt t="26737" x="9440863" y="3995738"/>
          <p14:tracePt t="26753" x="9448800" y="3995738"/>
          <p14:tracePt t="26914" x="9456738" y="3995738"/>
          <p14:tracePt t="26922" x="9464675" y="3995738"/>
          <p14:tracePt t="26945" x="9472613" y="3995738"/>
          <p14:tracePt t="26953" x="9480550" y="3995738"/>
          <p14:tracePt t="26970" x="9496425" y="3995738"/>
          <p14:tracePt t="26977" x="9504363" y="3995738"/>
          <p14:tracePt t="26986" x="9520238" y="3995738"/>
          <p14:tracePt t="26994" x="9536113" y="3995738"/>
          <p14:tracePt t="27002" x="9551988" y="3995738"/>
          <p14:tracePt t="27010" x="9575800" y="3995738"/>
          <p14:tracePt t="27018" x="9601200" y="3987800"/>
          <p14:tracePt t="27025" x="9625013" y="3979863"/>
          <p14:tracePt t="27033" x="9664700" y="3979863"/>
          <p14:tracePt t="27041" x="9696450" y="3971925"/>
          <p14:tracePt t="27049" x="9712325" y="3963988"/>
          <p14:tracePt t="27059" x="9728200" y="3963988"/>
          <p14:tracePt t="27065" x="9744075" y="3963988"/>
          <p14:tracePt t="27073" x="9759950" y="3963988"/>
          <p14:tracePt t="27082" x="9775825" y="3963988"/>
          <p14:tracePt t="27098" x="9791700" y="3963988"/>
          <p14:tracePt t="27105" x="9799638" y="3956050"/>
          <p14:tracePt t="27130" x="9807575" y="3956050"/>
          <p14:tracePt t="27186" x="9815513" y="3948113"/>
          <p14:tracePt t="27202" x="9823450" y="3948113"/>
          <p14:tracePt t="27210" x="9831388" y="3948113"/>
          <p14:tracePt t="27219" x="9839325" y="3948113"/>
          <p14:tracePt t="27227" x="9847263" y="3948113"/>
          <p14:tracePt t="27234" x="9855200" y="3948113"/>
          <p14:tracePt t="27243" x="9879013" y="3948113"/>
          <p14:tracePt t="27251" x="9886950" y="3948113"/>
          <p14:tracePt t="27259" x="9894888" y="3938588"/>
          <p14:tracePt t="27268" x="9910763" y="3938588"/>
          <p14:tracePt t="27276" x="9926638" y="3938588"/>
          <p14:tracePt t="27284" x="9936163" y="3938588"/>
          <p14:tracePt t="27291" x="9944100" y="3930650"/>
          <p14:tracePt t="27299" x="9959975" y="3930650"/>
          <p14:tracePt t="27307" x="9975850" y="3930650"/>
          <p14:tracePt t="27315" x="9991725" y="3930650"/>
          <p14:tracePt t="27322" x="10007600" y="3930650"/>
          <p14:tracePt t="27329" x="10023475" y="3930650"/>
          <p14:tracePt t="27337" x="10039350" y="3930650"/>
          <p14:tracePt t="27345" x="10063163" y="3930650"/>
          <p14:tracePt t="27354" x="10079038" y="3930650"/>
          <p14:tracePt t="27361" x="10094913" y="3930650"/>
          <p14:tracePt t="27369" x="10110788" y="3930650"/>
          <p14:tracePt t="27378" x="10126663" y="3930650"/>
          <p14:tracePt t="27385" x="10142538" y="3930650"/>
          <p14:tracePt t="27394" x="10150475" y="3930650"/>
          <p14:tracePt t="27402" x="10166350" y="3930650"/>
          <p14:tracePt t="27418" x="10174288" y="3930650"/>
          <p14:tracePt t="27427" x="10190163" y="3930650"/>
          <p14:tracePt t="27434" x="10198100" y="3930650"/>
          <p14:tracePt t="27442" x="10206038" y="3930650"/>
          <p14:tracePt t="27451" x="10221913" y="3930650"/>
          <p14:tracePt t="27459" x="10229850" y="3930650"/>
          <p14:tracePt t="27468" x="10237788" y="3930650"/>
          <p14:tracePt t="27475" x="10245725" y="3930650"/>
          <p14:tracePt t="27484" x="10253663" y="3930650"/>
          <p14:tracePt t="27490" x="10261600" y="3930650"/>
          <p14:tracePt t="27515" x="10269538" y="3930650"/>
          <p14:tracePt t="27547" x="10279063" y="3930650"/>
          <p14:tracePt t="27563" x="10294938" y="3930650"/>
          <p14:tracePt t="27577" x="10302875" y="3930650"/>
          <p14:tracePt t="27585" x="10310813" y="3930650"/>
          <p14:tracePt t="27593" x="10318750" y="3930650"/>
          <p14:tracePt t="27601" x="10334625" y="3930650"/>
          <p14:tracePt t="27609" x="10342563" y="3930650"/>
          <p14:tracePt t="27617" x="10350500" y="3930650"/>
          <p14:tracePt t="27625" x="10366375" y="3930650"/>
          <p14:tracePt t="27633" x="10374313" y="3930650"/>
          <p14:tracePt t="27642" x="10382250" y="3930650"/>
          <p14:tracePt t="27649" x="10398125" y="3930650"/>
          <p14:tracePt t="27657" x="10406063" y="3938588"/>
          <p14:tracePt t="27666" x="10414000" y="3938588"/>
          <p14:tracePt t="27673" x="10429875" y="3938588"/>
          <p14:tracePt t="27689" x="10437813" y="3938588"/>
          <p14:tracePt t="27698" x="10445750" y="3938588"/>
          <p14:tracePt t="27707" x="10453688" y="3938588"/>
          <p14:tracePt t="27713" x="10461625" y="3938588"/>
          <p14:tracePt t="27730" x="10469563" y="3938588"/>
          <p14:tracePt t="27737" x="10477500" y="3938588"/>
          <p14:tracePt t="27745" x="10485438" y="3938588"/>
          <p14:tracePt t="27761" x="10493375" y="3938588"/>
          <p14:tracePt t="27801" x="10501313" y="3938588"/>
          <p14:tracePt t="27825" x="10509250" y="3938588"/>
          <p14:tracePt t="27842" x="10517188" y="3938588"/>
          <p14:tracePt t="27898" x="10525125" y="3938588"/>
          <p14:tracePt t="28035" x="10533063" y="3938588"/>
          <p14:tracePt t="28043" x="10541000" y="3938588"/>
          <p14:tracePt t="28051" x="10548938" y="3938588"/>
          <p14:tracePt t="28060" x="10564813" y="3956050"/>
          <p14:tracePt t="28075" x="10572750" y="3963988"/>
          <p14:tracePt t="28083" x="10580688" y="3971925"/>
          <p14:tracePt t="28090" x="10588625" y="3979863"/>
          <p14:tracePt t="28098" x="10604500" y="3995738"/>
          <p14:tracePt t="28115" x="10620375" y="4011613"/>
          <p14:tracePt t="28139" x="10629900" y="4019550"/>
          <p14:tracePt t="28227" x="10637838" y="4019550"/>
          <p14:tracePt t="28243" x="10653713" y="4019550"/>
          <p14:tracePt t="28259" x="10661650" y="4019550"/>
          <p14:tracePt t="28275" x="10669588" y="4019550"/>
          <p14:tracePt t="28282" x="10677525" y="4019550"/>
          <p14:tracePt t="28291" x="10685463" y="4019550"/>
          <p14:tracePt t="28306" x="10693400" y="4011613"/>
          <p14:tracePt t="28315" x="10701338" y="4011613"/>
          <p14:tracePt t="28323" x="10709275" y="4011613"/>
          <p14:tracePt t="28339" x="10717213" y="4003675"/>
          <p14:tracePt t="28355" x="10725150" y="4003675"/>
          <p14:tracePt t="28401" x="10733088" y="4003675"/>
          <p14:tracePt t="28409" x="10741025" y="3995738"/>
          <p14:tracePt t="28441" x="10748963" y="3995738"/>
          <p14:tracePt t="28466" x="10756900" y="3987800"/>
          <p14:tracePt t="28489" x="10764838" y="3979863"/>
          <p14:tracePt t="28497" x="10772775" y="3979863"/>
          <p14:tracePt t="28513" x="10780713" y="3979863"/>
          <p14:tracePt t="28522" x="10788650" y="3979863"/>
          <p14:tracePt t="28529" x="10796588" y="3971925"/>
          <p14:tracePt t="28537" x="10812463" y="3971925"/>
          <p14:tracePt t="28546" x="10828338" y="3971925"/>
          <p14:tracePt t="28553" x="10852150" y="3971925"/>
          <p14:tracePt t="28562" x="10868025" y="3963988"/>
          <p14:tracePt t="28571" x="10891838" y="3963988"/>
          <p14:tracePt t="28579" x="10907713" y="3963988"/>
          <p14:tracePt t="28587" x="10931525" y="3956050"/>
          <p14:tracePt t="28594" x="10947400" y="3956050"/>
          <p14:tracePt t="28603" x="10971213" y="3956050"/>
          <p14:tracePt t="28611" x="10988675" y="3956050"/>
          <p14:tracePt t="28618" x="11012488" y="3956050"/>
          <p14:tracePt t="28627" x="11028363" y="3956050"/>
          <p14:tracePt t="28636" x="11052175" y="3956050"/>
          <p14:tracePt t="28643" x="11075988" y="3956050"/>
          <p14:tracePt t="28652" x="11099800" y="3956050"/>
          <p14:tracePt t="28659" x="11123613" y="3956050"/>
          <p14:tracePt t="28667" x="11147425" y="3956050"/>
          <p14:tracePt t="28675" x="11171238" y="3956050"/>
          <p14:tracePt t="28683" x="11187113" y="3956050"/>
          <p14:tracePt t="28690" x="11210925" y="3956050"/>
          <p14:tracePt t="28699" x="11234738" y="3956050"/>
          <p14:tracePt t="28706" x="11258550" y="3956050"/>
          <p14:tracePt t="28714" x="11274425" y="3956050"/>
          <p14:tracePt t="28723" x="11290300" y="3956050"/>
          <p14:tracePt t="28731" x="11306175" y="3956050"/>
          <p14:tracePt t="28738" x="11323638" y="3956050"/>
          <p14:tracePt t="28746" x="11339513" y="3956050"/>
          <p14:tracePt t="28755" x="11355388" y="3956050"/>
          <p14:tracePt t="28762" x="11371263" y="3956050"/>
          <p14:tracePt t="28771" x="11387138" y="3956050"/>
          <p14:tracePt t="28778" x="11410950" y="3948113"/>
          <p14:tracePt t="28786" x="11426825" y="3948113"/>
          <p14:tracePt t="28794" x="11442700" y="3948113"/>
          <p14:tracePt t="28803" x="11466513" y="3948113"/>
          <p14:tracePt t="28810" x="11474450" y="3938588"/>
          <p14:tracePt t="28819" x="11482388" y="3938588"/>
          <p14:tracePt t="28826" x="11498263" y="3930650"/>
          <p14:tracePt t="28835" x="11506200" y="3930650"/>
          <p14:tracePt t="28867" x="11514138" y="3930650"/>
          <p14:tracePt t="28899" x="11522075" y="3922713"/>
          <p14:tracePt t="28979" x="11522075" y="3914775"/>
          <p14:tracePt t="29027" x="11530013" y="3914775"/>
          <p14:tracePt t="29267" x="11537950" y="3914775"/>
          <p14:tracePt t="29283" x="11553825" y="3914775"/>
          <p14:tracePt t="29292" x="11569700" y="3914775"/>
          <p14:tracePt t="29297" x="11577638" y="3914775"/>
          <p14:tracePt t="29305" x="11585575" y="3914775"/>
          <p14:tracePt t="29313" x="11609388" y="3914775"/>
          <p14:tracePt t="29321" x="11617325" y="3914775"/>
          <p14:tracePt t="29329" x="11625263" y="3914775"/>
          <p14:tracePt t="29337" x="11633200" y="3914775"/>
          <p14:tracePt t="29345" x="11649075" y="3914775"/>
          <p14:tracePt t="29362" x="11657013" y="3914775"/>
          <p14:tracePt t="29369" x="11664950" y="3906838"/>
          <p14:tracePt t="29418" x="11674475" y="3906838"/>
          <p14:tracePt t="29490" x="11657013" y="3898900"/>
          <p14:tracePt t="29498" x="11609388" y="3898900"/>
          <p14:tracePt t="29507" x="11506200" y="3898900"/>
          <p14:tracePt t="29514" x="11371263" y="3898900"/>
          <p14:tracePt t="29524" x="11115675" y="3898900"/>
          <p14:tracePt t="29533" x="10812463" y="3898900"/>
          <p14:tracePt t="29537" x="10445750" y="3898900"/>
          <p14:tracePt t="29545" x="10015538" y="3898900"/>
          <p14:tracePt t="29553" x="9472613" y="3898900"/>
          <p14:tracePt t="29561" x="8978900" y="3898900"/>
          <p14:tracePt t="29569" x="8435975" y="3898900"/>
          <p14:tracePt t="29579" x="7942263" y="3898900"/>
          <p14:tracePt t="29586" x="7446963" y="3898900"/>
          <p14:tracePt t="29595" x="6969125" y="3898900"/>
          <p14:tracePt t="29604" x="6578600" y="3938588"/>
          <p14:tracePt t="29611" x="6156325" y="4003675"/>
          <p14:tracePt t="29620" x="5757863" y="4043363"/>
          <p14:tracePt t="29627" x="5438775" y="4090988"/>
          <p14:tracePt t="29635" x="5191125" y="4138613"/>
          <p14:tracePt t="29642" x="4959350" y="4178300"/>
          <p14:tracePt t="29649" x="4792663" y="4202113"/>
          <p14:tracePt t="29657" x="4648200" y="4225925"/>
          <p14:tracePt t="29665" x="4537075" y="4233863"/>
          <p14:tracePt t="29673" x="4418013" y="4249738"/>
          <p14:tracePt t="29681" x="4321175" y="4257675"/>
          <p14:tracePt t="29689" x="4233863" y="4273550"/>
          <p14:tracePt t="29697" x="4154488" y="4273550"/>
          <p14:tracePt t="29705" x="4090988" y="4273550"/>
          <p14:tracePt t="29713" x="4027488" y="4273550"/>
          <p14:tracePt t="29721" x="3962400" y="4273550"/>
          <p14:tracePt t="29729" x="3883025" y="4273550"/>
          <p14:tracePt t="29737" x="3787775" y="4273550"/>
          <p14:tracePt t="29746" x="3684588" y="4273550"/>
          <p14:tracePt t="29754" x="3516313" y="4273550"/>
          <p14:tracePt t="29762" x="3300413" y="4273550"/>
          <p14:tracePt t="29770" x="3022600" y="4273550"/>
          <p14:tracePt t="29778" x="2695575" y="4273550"/>
          <p14:tracePt t="29786" x="2416175" y="4273550"/>
          <p14:tracePt t="29794" x="2105025" y="4265613"/>
          <p14:tracePt t="29803" x="1865313" y="4257675"/>
          <p14:tracePt t="29810" x="1666875" y="4257675"/>
          <p14:tracePt t="29819" x="1466850" y="4233863"/>
          <p14:tracePt t="29826" x="1347788" y="4233863"/>
          <p14:tracePt t="29836" x="1252538" y="4233863"/>
          <p14:tracePt t="29842" x="1171575" y="4233863"/>
          <p14:tracePt t="29851" x="1116013" y="4233863"/>
          <p14:tracePt t="29859" x="1092200" y="4233863"/>
          <p14:tracePt t="29867" x="1084263" y="4233863"/>
          <p14:tracePt t="29939" x="1076325" y="4233863"/>
          <p14:tracePt t="30187" x="1076325" y="4241800"/>
          <p14:tracePt t="30259" x="1084263" y="4241800"/>
          <p14:tracePt t="30267" x="1092200" y="4241800"/>
          <p14:tracePt t="30275" x="1108075" y="4241800"/>
          <p14:tracePt t="30283" x="1123950" y="4241800"/>
          <p14:tracePt t="30290" x="1147763" y="4241800"/>
          <p14:tracePt t="30299" x="1171575" y="4241800"/>
          <p14:tracePt t="30307" x="1203325" y="4241800"/>
          <p14:tracePt t="30314" x="1236663" y="4249738"/>
          <p14:tracePt t="30323" x="1260475" y="4249738"/>
          <p14:tracePt t="30331" x="1284288" y="4257675"/>
          <p14:tracePt t="30339" x="1308100" y="4273550"/>
          <p14:tracePt t="30347" x="1323975" y="4273550"/>
          <p14:tracePt t="30357" x="1331913" y="4273550"/>
          <p14:tracePt t="30362" x="1347788" y="4281488"/>
          <p14:tracePt t="30371" x="1355725" y="4291013"/>
          <p14:tracePt t="30378" x="1371600" y="4298950"/>
          <p14:tracePt t="30387" x="1379538" y="4298950"/>
          <p14:tracePt t="30394" x="1387475" y="4306888"/>
          <p14:tracePt t="30404" x="1395413" y="4306888"/>
          <p14:tracePt t="30419" x="1403350" y="4314825"/>
          <p14:tracePt t="31595" x="1403350" y="4322763"/>
          <p14:tracePt t="31603" x="1411288" y="4338638"/>
          <p14:tracePt t="31611" x="1411288" y="4362450"/>
          <p14:tracePt t="31619" x="1411288" y="4378325"/>
          <p14:tracePt t="31626" x="1411288" y="4402138"/>
          <p14:tracePt t="31635" x="1419225" y="4433888"/>
          <p14:tracePt t="31642" x="1419225" y="4457700"/>
          <p14:tracePt t="31651" x="1419225" y="4481513"/>
          <p14:tracePt t="31659" x="1419225" y="4505325"/>
          <p14:tracePt t="31667" x="1419225" y="4521200"/>
          <p14:tracePt t="31675" x="1419225" y="4537075"/>
          <p14:tracePt t="31683" x="1419225" y="4552950"/>
          <p14:tracePt t="31690" x="1419225" y="4568825"/>
          <p14:tracePt t="31697" x="1419225" y="4576763"/>
          <p14:tracePt t="31706" x="1419225" y="4592638"/>
          <p14:tracePt t="31715" x="1419225" y="4600575"/>
          <p14:tracePt t="31722" x="1419225" y="4608513"/>
          <p14:tracePt t="31730" x="1411288" y="4616450"/>
          <p14:tracePt t="31739" x="1411288" y="4633913"/>
          <p14:tracePt t="31746" x="1403350" y="4641850"/>
          <p14:tracePt t="31755" x="1395413" y="4657725"/>
          <p14:tracePt t="31761" x="1387475" y="4673600"/>
          <p14:tracePt t="31772" x="1379538" y="4689475"/>
          <p14:tracePt t="31780" x="1363663" y="4713288"/>
          <p14:tracePt t="31787" x="1355725" y="4737100"/>
          <p14:tracePt t="31795" x="1339850" y="4760913"/>
          <p14:tracePt t="31806" x="1331913" y="4776788"/>
          <p14:tracePt t="31811" x="1323975" y="4792663"/>
          <p14:tracePt t="31818" x="1308100" y="4816475"/>
          <p14:tracePt t="31829" x="1292225" y="4832350"/>
          <p14:tracePt t="31834" x="1284288" y="4848225"/>
          <p14:tracePt t="31842" x="1260475" y="4864100"/>
          <p14:tracePt t="31852" x="1244600" y="4887913"/>
          <p14:tracePt t="31858" x="1228725" y="4903788"/>
          <p14:tracePt t="31867" x="1195388" y="4943475"/>
          <p14:tracePt t="31877" x="1179513" y="4959350"/>
          <p14:tracePt t="31882" x="1147763" y="4984750"/>
          <p14:tracePt t="31891" x="1131888" y="4992688"/>
          <p14:tracePt t="31901" x="1123950" y="5000625"/>
          <p14:tracePt t="31908" x="1116013" y="5000625"/>
          <p14:tracePt t="31914" x="1116013" y="5008563"/>
          <p14:tracePt t="32091" x="1131888" y="5000625"/>
          <p14:tracePt t="32099" x="1147763" y="4992688"/>
          <p14:tracePt t="32107" x="1163638" y="4984750"/>
          <p14:tracePt t="32115" x="1179513" y="4976813"/>
          <p14:tracePt t="32122" x="1179513" y="4967288"/>
          <p14:tracePt t="32259" x="1187450" y="4967288"/>
          <p14:tracePt t="32267" x="1195388" y="4959350"/>
          <p14:tracePt t="32283" x="1203325" y="4951413"/>
          <p14:tracePt t="32299" x="1228725" y="4935538"/>
          <p14:tracePt t="32306" x="1244600" y="4927600"/>
          <p14:tracePt t="32314" x="1268413" y="4919663"/>
          <p14:tracePt t="32323" x="1292225" y="4911725"/>
          <p14:tracePt t="32330" x="1339850" y="4903788"/>
          <p14:tracePt t="32340" x="1387475" y="4903788"/>
          <p14:tracePt t="32349" x="1427163" y="4895850"/>
          <p14:tracePt t="32354" x="1490663" y="4895850"/>
          <p14:tracePt t="32361" x="1554163" y="4895850"/>
          <p14:tracePt t="32370" x="1619250" y="4895850"/>
          <p14:tracePt t="32377" x="1698625" y="4895850"/>
          <p14:tracePt t="32385" x="1770063" y="4895850"/>
          <p14:tracePt t="32393" x="1841500" y="4895850"/>
          <p14:tracePt t="32402" x="1922463" y="4895850"/>
          <p14:tracePt t="32409" x="1993900" y="4895850"/>
          <p14:tracePt t="32418" x="2065338" y="4895850"/>
          <p14:tracePt t="32426" x="2128838" y="4895850"/>
          <p14:tracePt t="32434" x="2192338" y="4895850"/>
          <p14:tracePt t="32442" x="2255838" y="4895850"/>
          <p14:tracePt t="32450" x="2289175" y="4895850"/>
          <p14:tracePt t="32458" x="2328863" y="4903788"/>
          <p14:tracePt t="32466" x="2352675" y="4911725"/>
          <p14:tracePt t="32474" x="2376488" y="4911725"/>
          <p14:tracePt t="32482" x="2408238" y="4919663"/>
          <p14:tracePt t="32490" x="2424113" y="4919663"/>
          <p14:tracePt t="32498" x="2439988" y="4919663"/>
          <p14:tracePt t="32506" x="2455863" y="4919663"/>
          <p14:tracePt t="32514" x="2471738" y="4927600"/>
          <p14:tracePt t="32521" x="2479675" y="4927600"/>
          <p14:tracePt t="32529" x="2487613" y="4927600"/>
          <p14:tracePt t="32537" x="2495550" y="4935538"/>
          <p14:tracePt t="32545" x="2503488" y="4935538"/>
          <p14:tracePt t="32779" x="2511425" y="4935538"/>
          <p14:tracePt t="32801" x="2519363" y="4935538"/>
          <p14:tracePt t="32826" x="2535238" y="4935538"/>
          <p14:tracePt t="32841" x="2551113" y="4935538"/>
          <p14:tracePt t="32849" x="2559050" y="4935538"/>
          <p14:tracePt t="32857" x="2574925" y="4935538"/>
          <p14:tracePt t="32865" x="2590800" y="4935538"/>
          <p14:tracePt t="32873" x="2606675" y="4935538"/>
          <p14:tracePt t="32881" x="2632075" y="4935538"/>
          <p14:tracePt t="32889" x="2655888" y="4935538"/>
          <p14:tracePt t="32897" x="2671763" y="4935538"/>
          <p14:tracePt t="32906" x="2687638" y="4935538"/>
          <p14:tracePt t="32913" x="2695575" y="4935538"/>
          <p14:tracePt t="32922" x="2703513" y="4935538"/>
          <p14:tracePt t="32930" x="2719388" y="4935538"/>
          <p14:tracePt t="32941" x="2735263" y="4935538"/>
          <p14:tracePt t="32946" x="2751138" y="4935538"/>
          <p14:tracePt t="32955" x="2767013" y="4935538"/>
          <p14:tracePt t="32961" x="2774950" y="4935538"/>
          <p14:tracePt t="32970" x="2790825" y="4935538"/>
          <p14:tracePt t="32978" x="2798763" y="4935538"/>
          <p14:tracePt t="33107" x="2806700" y="4935538"/>
          <p14:tracePt t="33123" x="2814638" y="4935538"/>
          <p14:tracePt t="33147" x="2822575" y="4935538"/>
          <p14:tracePt t="33163" x="2830513" y="4935538"/>
          <p14:tracePt t="33203" x="2838450" y="4935538"/>
          <p14:tracePt t="33219" x="2846388" y="4935538"/>
          <p14:tracePt t="33243" x="2854325" y="4935538"/>
          <p14:tracePt t="33251" x="2862263" y="4935538"/>
          <p14:tracePt t="33258" x="2878138" y="4935538"/>
          <p14:tracePt t="33265" x="2894013" y="4935538"/>
          <p14:tracePt t="33273" x="2909888" y="4943475"/>
          <p14:tracePt t="33281" x="2933700" y="4959350"/>
          <p14:tracePt t="33289" x="2941638" y="4984750"/>
          <p14:tracePt t="33305" x="2941638" y="5000625"/>
          <p14:tracePt t="33515" x="2949575" y="5000625"/>
          <p14:tracePt t="33523" x="2998788" y="5000625"/>
          <p14:tracePt t="33530" x="3006725" y="5000625"/>
          <p14:tracePt t="33540" x="3038475" y="4992688"/>
          <p14:tracePt t="33547" x="3086100" y="4992688"/>
          <p14:tracePt t="33555" x="3117850" y="4992688"/>
          <p14:tracePt t="33562" x="3165475" y="4992688"/>
          <p14:tracePt t="33569" x="3228975" y="4992688"/>
          <p14:tracePt t="33577" x="3300413" y="4992688"/>
          <p14:tracePt t="33585" x="3397250" y="4992688"/>
          <p14:tracePt t="33593" x="3492500" y="5000625"/>
          <p14:tracePt t="33601" x="3579813" y="5016500"/>
          <p14:tracePt t="33609" x="3643313" y="5024438"/>
          <p14:tracePt t="33619" x="3692525" y="5032375"/>
          <p14:tracePt t="33635" x="3700463" y="5032375"/>
          <p14:tracePt t="33675" x="3708400" y="5032375"/>
          <p14:tracePt t="33683" x="3716338" y="5032375"/>
          <p14:tracePt t="33689" x="3724275" y="5032375"/>
          <p14:tracePt t="33699" x="3732213" y="5032375"/>
          <p14:tracePt t="33707" x="3756025" y="5032375"/>
          <p14:tracePt t="33714" x="3779838" y="5024438"/>
          <p14:tracePt t="33725" x="3819525" y="5016500"/>
          <p14:tracePt t="33731" x="3851275" y="5008563"/>
          <p14:tracePt t="33740" x="3883025" y="5000625"/>
          <p14:tracePt t="33747" x="3906838" y="4992688"/>
          <p14:tracePt t="33753" x="3938588" y="4984750"/>
          <p14:tracePt t="33761" x="3970338" y="4976813"/>
          <p14:tracePt t="33769" x="3994150" y="4976813"/>
          <p14:tracePt t="33777" x="4027488" y="4976813"/>
          <p14:tracePt t="33785" x="4051300" y="4967288"/>
          <p14:tracePt t="33793" x="4075113" y="4959350"/>
          <p14:tracePt t="33801" x="4106863" y="4959350"/>
          <p14:tracePt t="33809" x="4130675" y="4951413"/>
          <p14:tracePt t="33817" x="4170363" y="4943475"/>
          <p14:tracePt t="33825" x="4186238" y="4943475"/>
          <p14:tracePt t="33833" x="4210050" y="4943475"/>
          <p14:tracePt t="33842" x="4233863" y="4935538"/>
          <p14:tracePt t="33850" x="4249738" y="4927600"/>
          <p14:tracePt t="33858" x="4265613" y="4927600"/>
          <p14:tracePt t="33866" x="4281488" y="4919663"/>
          <p14:tracePt t="33875" x="4297363" y="4919663"/>
          <p14:tracePt t="33882" x="4305300" y="4919663"/>
          <p14:tracePt t="33890" x="4321175" y="4919663"/>
          <p14:tracePt t="33898" x="4329113" y="4911725"/>
          <p14:tracePt t="33913" x="4337050" y="4911725"/>
          <p14:tracePt t="33922" x="4344988" y="4903788"/>
          <p14:tracePt t="33929" x="4352925" y="4903788"/>
          <p14:tracePt t="33939" x="4370388" y="4903788"/>
          <p14:tracePt t="33945" x="4378325" y="4903788"/>
          <p14:tracePt t="33962" x="4386263" y="4903788"/>
          <p14:tracePt t="33970" x="4402138" y="4895850"/>
          <p14:tracePt t="33978" x="4410075" y="4895850"/>
          <p14:tracePt t="33985" x="4425950" y="4895850"/>
          <p14:tracePt t="33993" x="4433888" y="4887913"/>
          <p14:tracePt t="34002" x="4457700" y="4887913"/>
          <p14:tracePt t="34009" x="4465638" y="4887913"/>
          <p14:tracePt t="34017" x="4481513" y="4879975"/>
          <p14:tracePt t="34025" x="4489450" y="4872038"/>
          <p14:tracePt t="34035" x="4505325" y="4872038"/>
          <p14:tracePt t="34051" x="4513263" y="4872038"/>
          <p14:tracePt t="34058" x="4513263" y="4864100"/>
          <p14:tracePt t="34067" x="4521200" y="4864100"/>
          <p14:tracePt t="34083" x="4529138" y="4864100"/>
          <p14:tracePt t="34139" x="4537075" y="4864100"/>
          <p14:tracePt t="34155" x="4545013" y="4856163"/>
          <p14:tracePt t="34179" x="4552950" y="4848225"/>
          <p14:tracePt t="34195" x="4560888" y="4848225"/>
          <p14:tracePt t="34202" x="4568825" y="4848225"/>
          <p14:tracePt t="34227" x="4576763" y="4848225"/>
          <p14:tracePt t="34234" x="4584700" y="4848225"/>
          <p14:tracePt t="34243" x="4584700" y="4840288"/>
          <p14:tracePt t="34250" x="4592638" y="4840288"/>
          <p14:tracePt t="34259" x="4600575" y="4840288"/>
          <p14:tracePt t="34267" x="4608513" y="4840288"/>
          <p14:tracePt t="34274" x="4632325" y="4832350"/>
          <p14:tracePt t="34282" x="4640263" y="4832350"/>
          <p14:tracePt t="34292" x="4656138" y="4824413"/>
          <p14:tracePt t="34299" x="4672013" y="4816475"/>
          <p14:tracePt t="34308" x="4695825" y="4816475"/>
          <p14:tracePt t="34316" x="4713288" y="4816475"/>
          <p14:tracePt t="34325" x="4737100" y="4816475"/>
          <p14:tracePt t="34331" x="4752975" y="4808538"/>
          <p14:tracePt t="34339" x="4768850" y="4808538"/>
          <p14:tracePt t="34347" x="4792663" y="4808538"/>
          <p14:tracePt t="34355" x="4808538" y="4808538"/>
          <p14:tracePt t="34364" x="4824413" y="4808538"/>
          <p14:tracePt t="34370" x="4840288" y="4808538"/>
          <p14:tracePt t="34379" x="4864100" y="4808538"/>
          <p14:tracePt t="34386" x="4887913" y="4808538"/>
          <p14:tracePt t="34394" x="4911725" y="4808538"/>
          <p14:tracePt t="34402" x="4935538" y="4808538"/>
          <p14:tracePt t="34410" x="4959350" y="4808538"/>
          <p14:tracePt t="34417" x="4991100" y="4808538"/>
          <p14:tracePt t="34425" x="5022850" y="4808538"/>
          <p14:tracePt t="34433" x="5056188" y="4808538"/>
          <p14:tracePt t="34443" x="5095875" y="4808538"/>
          <p14:tracePt t="34452" x="5135563" y="4808538"/>
          <p14:tracePt t="34459" x="5175250" y="4808538"/>
          <p14:tracePt t="34467" x="5214938" y="4808538"/>
          <p14:tracePt t="34479" x="5270500" y="4816475"/>
          <p14:tracePt t="34482" x="5302250" y="4816475"/>
          <p14:tracePt t="34492" x="5341938" y="4824413"/>
          <p14:tracePt t="34501" x="5381625" y="4832350"/>
          <p14:tracePt t="34505" x="5407025" y="4832350"/>
          <p14:tracePt t="34514" x="5430838" y="4832350"/>
          <p14:tracePt t="34523" x="5446713" y="4832350"/>
          <p14:tracePt t="34530" x="5454650" y="4832350"/>
          <p14:tracePt t="34538" x="5470525" y="4840288"/>
          <p14:tracePt t="34635" x="5478463" y="4840288"/>
          <p14:tracePt t="34641" x="5486400" y="4840288"/>
          <p14:tracePt t="34657" x="5502275" y="4840288"/>
          <p14:tracePt t="34665" x="5510213" y="4840288"/>
          <p14:tracePt t="34673" x="5518150" y="4840288"/>
          <p14:tracePt t="34681" x="5534025" y="4840288"/>
          <p14:tracePt t="34690" x="5557838" y="4840288"/>
          <p14:tracePt t="34697" x="5581650" y="4840288"/>
          <p14:tracePt t="34706" x="5637213" y="4840288"/>
          <p14:tracePt t="34713" x="5684838" y="4840288"/>
          <p14:tracePt t="34722" x="5797550" y="4840288"/>
          <p14:tracePt t="34729" x="5884863" y="4840288"/>
          <p14:tracePt t="34737" x="5980113" y="4840288"/>
          <p14:tracePt t="34745" x="6091238" y="4840288"/>
          <p14:tracePt t="34753" x="6188075" y="4840288"/>
          <p14:tracePt t="34762" x="6275388" y="4840288"/>
          <p14:tracePt t="34770" x="6362700" y="4840288"/>
          <p14:tracePt t="34777" x="6442075" y="4832350"/>
          <p14:tracePt t="34785" x="6483350" y="4832350"/>
          <p14:tracePt t="34793" x="6530975" y="4824413"/>
          <p14:tracePt t="34801" x="6546850" y="4824413"/>
          <p14:tracePt t="34809" x="6554788" y="4816475"/>
          <p14:tracePt t="34818" x="6562725" y="4816475"/>
          <p14:tracePt t="35963" x="6578600" y="4816475"/>
          <p14:tracePt t="35971" x="6610350" y="4808538"/>
          <p14:tracePt t="35979" x="6650038" y="4800600"/>
          <p14:tracePt t="35987" x="6681788" y="4792663"/>
          <p14:tracePt t="35995" x="6729413" y="4784725"/>
          <p14:tracePt t="36003" x="6769100" y="4776788"/>
          <p14:tracePt t="36012" x="6826250" y="4768850"/>
          <p14:tracePt t="36018" x="6873875" y="4768850"/>
          <p14:tracePt t="36027" x="6921500" y="4768850"/>
          <p14:tracePt t="36035" x="6961188" y="4768850"/>
          <p14:tracePt t="36042" x="7000875" y="4768850"/>
          <p14:tracePt t="36050" x="7024688" y="4768850"/>
          <p14:tracePt t="36059" x="7048500" y="4768850"/>
          <p14:tracePt t="36066" x="7064375" y="4768850"/>
          <p14:tracePt t="36075" x="7096125" y="4768850"/>
          <p14:tracePt t="36082" x="7119938" y="4768850"/>
          <p14:tracePt t="36091" x="7153275" y="4768850"/>
          <p14:tracePt t="36099" x="7192963" y="4768850"/>
          <p14:tracePt t="36106" x="7232650" y="4768850"/>
          <p14:tracePt t="36114" x="7264400" y="4768850"/>
          <p14:tracePt t="36122" x="7296150" y="4768850"/>
          <p14:tracePt t="36130" x="7327900" y="4768850"/>
          <p14:tracePt t="36138" x="7359650" y="4768850"/>
          <p14:tracePt t="36146" x="7383463" y="4768850"/>
          <p14:tracePt t="36154" x="7407275" y="4768850"/>
          <p14:tracePt t="36163" x="7423150" y="4768850"/>
          <p14:tracePt t="36170" x="7454900" y="4768850"/>
          <p14:tracePt t="36178" x="7462838" y="4768850"/>
          <p14:tracePt t="36185" x="7470775" y="4768850"/>
          <p14:tracePt t="36202" x="7478713" y="4768850"/>
          <p14:tracePt t="36217" x="7478713" y="4760913"/>
          <p14:tracePt t="36234" x="7486650" y="4760913"/>
          <p14:tracePt t="36241" x="7496175" y="4760913"/>
          <p14:tracePt t="36250" x="7504113" y="4760913"/>
          <p14:tracePt t="36259" x="7527925" y="4760913"/>
          <p14:tracePt t="36266" x="7543800" y="4760913"/>
          <p14:tracePt t="36276" x="7567613" y="4760913"/>
          <p14:tracePt t="36282" x="7599363" y="4760913"/>
          <p14:tracePt t="36291" x="7631113" y="4760913"/>
          <p14:tracePt t="36298" x="7678738" y="4752975"/>
          <p14:tracePt t="36306" x="7710488" y="4752975"/>
          <p14:tracePt t="36314" x="7758113" y="4752975"/>
          <p14:tracePt t="36322" x="7797800" y="4752975"/>
          <p14:tracePt t="36330" x="7839075" y="4752975"/>
          <p14:tracePt t="36338" x="7894638" y="4752975"/>
          <p14:tracePt t="36346" x="7942263" y="4752975"/>
          <p14:tracePt t="36353" x="7989888" y="4752975"/>
          <p14:tracePt t="36361" x="8045450" y="4752975"/>
          <p14:tracePt t="36369" x="8101013" y="4752975"/>
          <p14:tracePt t="36377" x="8140700" y="4752975"/>
          <p14:tracePt t="36386" x="8189913" y="4752975"/>
          <p14:tracePt t="36393" x="8221663" y="4752975"/>
          <p14:tracePt t="36402" x="8245475" y="4752975"/>
          <p14:tracePt t="36410" x="8261350" y="4752975"/>
          <p14:tracePt t="36417" x="8277225" y="4752975"/>
          <p14:tracePt t="36425" x="8285163" y="4752975"/>
          <p14:tracePt t="36476" x="8293100" y="4752975"/>
          <p14:tracePt t="36498" x="8301038" y="4752975"/>
          <p14:tracePt t="36507" x="8324850" y="4752975"/>
          <p14:tracePt t="36514" x="8340725" y="4752975"/>
          <p14:tracePt t="36522" x="8364538" y="4752975"/>
          <p14:tracePt t="36530" x="8380413" y="4752975"/>
          <p14:tracePt t="36538" x="8404225" y="4752975"/>
          <p14:tracePt t="36547" x="8420100" y="4752975"/>
          <p14:tracePt t="36554" x="8443913" y="4752975"/>
          <p14:tracePt t="36563" x="8475663" y="4752975"/>
          <p14:tracePt t="36571" x="8499475" y="4760913"/>
          <p14:tracePt t="36579" x="8531225" y="4760913"/>
          <p14:tracePt t="36587" x="8580438" y="4768850"/>
          <p14:tracePt t="36594" x="8612188" y="4768850"/>
          <p14:tracePt t="36602" x="8651875" y="4768850"/>
          <p14:tracePt t="36610" x="8691563" y="4768850"/>
          <p14:tracePt t="36618" x="8731250" y="4768850"/>
          <p14:tracePt t="36626" x="8763000" y="4768850"/>
          <p14:tracePt t="36634" x="8794750" y="4768850"/>
          <p14:tracePt t="36643" x="8826500" y="4768850"/>
          <p14:tracePt t="36650" x="8850313" y="4768850"/>
          <p14:tracePt t="36660" x="8874125" y="4768850"/>
          <p14:tracePt t="36665" x="8891588" y="4768850"/>
          <p14:tracePt t="36673" x="8915400" y="4768850"/>
          <p14:tracePt t="36681" x="8939213" y="4768850"/>
          <p14:tracePt t="36689" x="8955088" y="4768850"/>
          <p14:tracePt t="36698" x="8963025" y="4768850"/>
          <p14:tracePt t="36705" x="8978900" y="4768850"/>
          <p14:tracePt t="36714" x="8994775" y="4768850"/>
          <p14:tracePt t="36721" x="9010650" y="4768850"/>
          <p14:tracePt t="36729" x="9026525" y="4768850"/>
          <p14:tracePt t="36738" x="9034463" y="4768850"/>
          <p14:tracePt t="36746" x="9042400" y="4768850"/>
          <p14:tracePt t="36754" x="9058275" y="4768850"/>
          <p14:tracePt t="36763" x="9074150" y="4768850"/>
          <p14:tracePt t="36770" x="9090025" y="4768850"/>
          <p14:tracePt t="36779" x="9105900" y="4768850"/>
          <p14:tracePt t="36787" x="9129713" y="4768850"/>
          <p14:tracePt t="36795" x="9153525" y="4768850"/>
          <p14:tracePt t="36802" x="9185275" y="4768850"/>
          <p14:tracePt t="36809" x="9209088" y="4768850"/>
          <p14:tracePt t="36817" x="9234488" y="4768850"/>
          <p14:tracePt t="36825" x="9266238" y="4768850"/>
          <p14:tracePt t="36835" x="9290050" y="4768850"/>
          <p14:tracePt t="36843" x="9321800" y="4768850"/>
          <p14:tracePt t="36851" x="9345613" y="4768850"/>
          <p14:tracePt t="36860" x="9377363" y="4768850"/>
          <p14:tracePt t="36867" x="9401175" y="4768850"/>
          <p14:tracePt t="36875" x="9424988" y="4776788"/>
          <p14:tracePt t="36883" x="9448800" y="4784725"/>
          <p14:tracePt t="36890" x="9464675" y="4784725"/>
          <p14:tracePt t="36898" x="9480550" y="4784725"/>
          <p14:tracePt t="36907" x="9504363" y="4792663"/>
          <p14:tracePt t="36914" x="9520238" y="4792663"/>
          <p14:tracePt t="36923" x="9528175" y="4792663"/>
          <p14:tracePt t="36931" x="9536113" y="4792663"/>
          <p14:tracePt t="36947" x="9544050" y="4792663"/>
          <p14:tracePt t="36962" x="9551988" y="4792663"/>
          <p14:tracePt t="36995" x="9559925" y="4792663"/>
          <p14:tracePt t="37019" x="9567863" y="4792663"/>
          <p14:tracePt t="37026" x="9575800" y="4792663"/>
          <p14:tracePt t="37035" x="9585325" y="4792663"/>
          <p14:tracePt t="37044" x="9593263" y="4784725"/>
          <p14:tracePt t="37050" x="9609138" y="4784725"/>
          <p14:tracePt t="37061" x="9617075" y="4784725"/>
          <p14:tracePt t="37067" x="9632950" y="4784725"/>
          <p14:tracePt t="37075" x="9648825" y="4776788"/>
          <p14:tracePt t="37083" x="9664700" y="4776788"/>
          <p14:tracePt t="37091" x="9680575" y="4776788"/>
          <p14:tracePt t="37099" x="9696450" y="4776788"/>
          <p14:tracePt t="37107" x="9720263" y="4768850"/>
          <p14:tracePt t="37115" x="9744075" y="4760913"/>
          <p14:tracePt t="37122" x="9759950" y="4760913"/>
          <p14:tracePt t="37131" x="9783763" y="4760913"/>
          <p14:tracePt t="37139" x="9807575" y="4760913"/>
          <p14:tracePt t="37147" x="9839325" y="4760913"/>
          <p14:tracePt t="37155" x="9871075" y="4760913"/>
          <p14:tracePt t="37164" x="9918700" y="4760913"/>
          <p14:tracePt t="37170" x="9952038" y="4760913"/>
          <p14:tracePt t="37178" x="9983788" y="4760913"/>
          <p14:tracePt t="37187" x="10007600" y="4760913"/>
          <p14:tracePt t="37195" x="10031413" y="4760913"/>
          <p14:tracePt t="37202" x="10039350" y="4760913"/>
          <p14:tracePt t="37210" x="10055225" y="4760913"/>
          <p14:tracePt t="37219" x="10071100" y="4760913"/>
          <p14:tracePt t="37227" x="10086975" y="4760913"/>
          <p14:tracePt t="37234" x="10102850" y="4760913"/>
          <p14:tracePt t="37243" x="10110788" y="4760913"/>
          <p14:tracePt t="37250" x="10126663" y="4760913"/>
          <p14:tracePt t="37258" x="10142538" y="4760913"/>
          <p14:tracePt t="37266" x="10150475" y="4760913"/>
          <p14:tracePt t="37274" x="10166350" y="4760913"/>
          <p14:tracePt t="37282" x="10182225" y="4760913"/>
          <p14:tracePt t="37290" x="10198100" y="4760913"/>
          <p14:tracePt t="37298" x="10221913" y="4760913"/>
          <p14:tracePt t="37306" x="10245725" y="4760913"/>
          <p14:tracePt t="37314" x="10269538" y="4760913"/>
          <p14:tracePt t="37322" x="10302875" y="4760913"/>
          <p14:tracePt t="37329" x="10342563" y="4760913"/>
          <p14:tracePt t="37337" x="10382250" y="4760913"/>
          <p14:tracePt t="37345" x="10437813" y="4760913"/>
          <p14:tracePt t="37354" x="10485438" y="4760913"/>
          <p14:tracePt t="37363" x="10564813" y="4760913"/>
          <p14:tracePt t="37371" x="10637838" y="4760913"/>
          <p14:tracePt t="37379" x="10701338" y="4752975"/>
          <p14:tracePt t="37389" x="10756900" y="4745038"/>
          <p14:tracePt t="37394" x="10820400" y="4729163"/>
          <p14:tracePt t="37402" x="10875963" y="4721225"/>
          <p14:tracePt t="37416" x="10923588" y="4713288"/>
          <p14:tracePt t="37417" x="10963275" y="4713288"/>
          <p14:tracePt t="37429" x="11004550" y="4697413"/>
          <p14:tracePt t="37435" x="11028363" y="4689475"/>
          <p14:tracePt t="37444" x="11036300" y="4681538"/>
          <p14:tracePt t="37451" x="11044238" y="4681538"/>
          <p14:tracePt t="37530" x="11028363" y="4673600"/>
          <p14:tracePt t="37537" x="10955338" y="4673600"/>
          <p14:tracePt t="37545" x="10852150" y="4673600"/>
          <p14:tracePt t="37553" x="10701338" y="4673600"/>
          <p14:tracePt t="37561" x="10533063" y="4673600"/>
          <p14:tracePt t="37570" x="10269538" y="4673600"/>
          <p14:tracePt t="37578" x="10023475" y="4689475"/>
          <p14:tracePt t="37586" x="9736138" y="4721225"/>
          <p14:tracePt t="37594" x="9424988" y="4745038"/>
          <p14:tracePt t="37602" x="9113838" y="4776788"/>
          <p14:tracePt t="37609" x="8802688" y="4792663"/>
          <p14:tracePt t="37617" x="8435975" y="4792663"/>
          <p14:tracePt t="37628" x="8029575" y="4792663"/>
          <p14:tracePt t="37634" x="7639050" y="4792663"/>
          <p14:tracePt t="37645" x="7232650" y="4792663"/>
          <p14:tracePt t="37650" x="6818313" y="4808538"/>
          <p14:tracePt t="37659" x="6418263" y="4832350"/>
          <p14:tracePt t="37667" x="6075363" y="4832350"/>
          <p14:tracePt t="37675" x="5749925" y="4832350"/>
          <p14:tracePt t="37683" x="5446713" y="4832350"/>
          <p14:tracePt t="37691" x="5143500" y="4832350"/>
          <p14:tracePt t="37699" x="4903788" y="4848225"/>
          <p14:tracePt t="37707" x="4687888" y="4848225"/>
          <p14:tracePt t="37715" x="4449763" y="4848225"/>
          <p14:tracePt t="37723" x="4225925" y="4848225"/>
          <p14:tracePt t="37730" x="4035425" y="4848225"/>
          <p14:tracePt t="37739" x="3827463" y="4887913"/>
          <p14:tracePt t="37747" x="3700463" y="4903788"/>
          <p14:tracePt t="37754" x="3579813" y="4919663"/>
          <p14:tracePt t="37762" x="3460750" y="4943475"/>
          <p14:tracePt t="37770" x="3317875" y="4959350"/>
          <p14:tracePt t="37779" x="3173413" y="4984750"/>
          <p14:tracePt t="37786" x="2990850" y="5008563"/>
          <p14:tracePt t="37795" x="2822575" y="5024438"/>
          <p14:tracePt t="37801" x="2663825" y="5048250"/>
          <p14:tracePt t="37809" x="2495550" y="5072063"/>
          <p14:tracePt t="37817" x="2400300" y="5095875"/>
          <p14:tracePt t="37826" x="2328863" y="5103813"/>
          <p14:tracePt t="37835" x="2247900" y="5135563"/>
          <p14:tracePt t="37843" x="2200275" y="5143500"/>
          <p14:tracePt t="37851" x="2152650" y="5159375"/>
          <p14:tracePt t="37861" x="2120900" y="5175250"/>
          <p14:tracePt t="37868" x="2073275" y="5199063"/>
          <p14:tracePt t="37874" x="2041525" y="5207000"/>
          <p14:tracePt t="37885" x="1993900" y="5222875"/>
          <p14:tracePt t="37889" x="1946275" y="5238750"/>
          <p14:tracePt t="37897" x="1897063" y="5246688"/>
          <p14:tracePt t="37905" x="1841500" y="5262563"/>
          <p14:tracePt t="37913" x="1778000" y="5278438"/>
          <p14:tracePt t="37921" x="1714500" y="5294313"/>
          <p14:tracePt t="37930" x="1635125" y="5310188"/>
          <p14:tracePt t="37939" x="1571625" y="5319713"/>
          <p14:tracePt t="37947" x="1498600" y="5335588"/>
          <p14:tracePt t="37955" x="1435100" y="5335588"/>
          <p14:tracePt t="37963" x="1363663" y="5343525"/>
          <p14:tracePt t="37971" x="1300163" y="5351463"/>
          <p14:tracePt t="37978" x="1228725" y="5359400"/>
          <p14:tracePt t="37987" x="1171575" y="5359400"/>
          <p14:tracePt t="37995" x="1108075" y="5359400"/>
          <p14:tracePt t="38003" x="1052513" y="5359400"/>
          <p14:tracePt t="38011" x="989013" y="5359400"/>
          <p14:tracePt t="38018" x="941388" y="5359400"/>
          <p14:tracePt t="38027" x="885825" y="5359400"/>
          <p14:tracePt t="38034" x="836613" y="5359400"/>
          <p14:tracePt t="38042" x="804863" y="5359400"/>
          <p14:tracePt t="38050" x="788988" y="5359400"/>
          <p14:tracePt t="38059" x="773113" y="5359400"/>
          <p14:tracePt t="38073" x="765175" y="5359400"/>
          <p14:tracePt t="38105" x="765175" y="5351463"/>
          <p14:tracePt t="38113" x="757238" y="5335588"/>
          <p14:tracePt t="38129" x="757238" y="5319713"/>
          <p14:tracePt t="38137" x="757238" y="5310188"/>
          <p14:tracePt t="38145" x="757238" y="5302250"/>
          <p14:tracePt t="38153" x="757238" y="5294313"/>
          <p14:tracePt t="38161" x="757238" y="5278438"/>
          <p14:tracePt t="38170" x="757238" y="5270500"/>
          <p14:tracePt t="38177" x="757238" y="5262563"/>
          <p14:tracePt t="38186" x="757238" y="5246688"/>
          <p14:tracePt t="38194" x="757238" y="5238750"/>
          <p14:tracePt t="38202" x="757238" y="5230813"/>
          <p14:tracePt t="38212" x="757238" y="5222875"/>
          <p14:tracePt t="38218" x="765175" y="5214938"/>
          <p14:tracePt t="38229" x="773113" y="5207000"/>
          <p14:tracePt t="38235" x="781050" y="5199063"/>
          <p14:tracePt t="38243" x="796925" y="5191125"/>
          <p14:tracePt t="38253" x="796925" y="5183188"/>
          <p14:tracePt t="38265" x="804863" y="5183188"/>
          <p14:tracePt t="38281" x="804863" y="5175250"/>
          <p14:tracePt t="38289" x="820738" y="5167313"/>
          <p14:tracePt t="38306" x="828675" y="5167313"/>
          <p14:tracePt t="38313" x="860425" y="5159375"/>
          <p14:tracePt t="38321" x="893763" y="5143500"/>
          <p14:tracePt t="38329" x="941388" y="5135563"/>
          <p14:tracePt t="38338" x="996950" y="5127625"/>
          <p14:tracePt t="38345" x="1076325" y="5119688"/>
          <p14:tracePt t="38353" x="1155700" y="5111750"/>
          <p14:tracePt t="38361" x="1252538" y="5103813"/>
          <p14:tracePt t="38369" x="1347788" y="5095875"/>
          <p14:tracePt t="38377" x="1427163" y="5095875"/>
          <p14:tracePt t="38386" x="1506538" y="5095875"/>
          <p14:tracePt t="38394" x="1579563" y="5095875"/>
          <p14:tracePt t="38402" x="1643063" y="5095875"/>
          <p14:tracePt t="38411" x="1706563" y="5095875"/>
          <p14:tracePt t="38418" x="1770063" y="5095875"/>
          <p14:tracePt t="38426" x="1817688" y="5095875"/>
          <p14:tracePt t="38434" x="1849438" y="5095875"/>
          <p14:tracePt t="38442" x="1881188" y="5095875"/>
          <p14:tracePt t="38450" x="1905000" y="5095875"/>
          <p14:tracePt t="38458" x="1922463" y="5095875"/>
          <p14:tracePt t="38465" x="1938338" y="5087938"/>
          <p14:tracePt t="38482" x="1946275" y="5087938"/>
          <p14:tracePt t="38603" x="1954213" y="5087938"/>
          <p14:tracePt t="38643" x="1962150" y="5087938"/>
          <p14:tracePt t="38651" x="1970088" y="5087938"/>
          <p14:tracePt t="38659" x="1985963" y="5087938"/>
          <p14:tracePt t="38666" x="2009775" y="5087938"/>
          <p14:tracePt t="38673" x="2033588" y="5087938"/>
          <p14:tracePt t="38681" x="2073275" y="5087938"/>
          <p14:tracePt t="38690" x="2120900" y="5087938"/>
          <p14:tracePt t="38698" x="2176463" y="5087938"/>
          <p14:tracePt t="38707" x="2239963" y="5087938"/>
          <p14:tracePt t="38715" x="2312988" y="5087938"/>
          <p14:tracePt t="38722" x="2392363" y="5087938"/>
          <p14:tracePt t="38731" x="2471738" y="5087938"/>
          <p14:tracePt t="38739" x="2551113" y="5087938"/>
          <p14:tracePt t="38747" x="2624138" y="5087938"/>
          <p14:tracePt t="38755" x="2687638" y="5087938"/>
          <p14:tracePt t="38764" x="2751138" y="5087938"/>
          <p14:tracePt t="38771" x="2790825" y="5087938"/>
          <p14:tracePt t="38779" x="2838450" y="5087938"/>
          <p14:tracePt t="38787" x="2854325" y="5087938"/>
          <p14:tracePt t="38796" x="2870200" y="5087938"/>
          <p14:tracePt t="38803" x="2878138" y="5087938"/>
          <p14:tracePt t="38891" x="2886075" y="5087938"/>
          <p14:tracePt t="38899" x="2894013" y="5080000"/>
          <p14:tracePt t="38915" x="2901950" y="5080000"/>
          <p14:tracePt t="38922" x="2909888" y="5080000"/>
          <p14:tracePt t="38930" x="2925763" y="5072063"/>
          <p14:tracePt t="38938" x="2933700" y="5072063"/>
          <p14:tracePt t="38949" x="2949575" y="5072063"/>
          <p14:tracePt t="38954" x="2957513" y="5072063"/>
          <p14:tracePt t="38963" x="2974975" y="5072063"/>
          <p14:tracePt t="38970" x="2990850" y="5072063"/>
          <p14:tracePt t="38978" x="3014663" y="5064125"/>
          <p14:tracePt t="38986" x="3038475" y="5056188"/>
          <p14:tracePt t="38996" x="3078163" y="5056188"/>
          <p14:tracePt t="39002" x="3094038" y="5056188"/>
          <p14:tracePt t="39010" x="3125788" y="5056188"/>
          <p14:tracePt t="39017" x="3165475" y="5056188"/>
          <p14:tracePt t="39025" x="3197225" y="5056188"/>
          <p14:tracePt t="39033" x="3228975" y="5056188"/>
          <p14:tracePt t="39041" x="3276600" y="5056188"/>
          <p14:tracePt t="39050" x="3308350" y="5056188"/>
          <p14:tracePt t="39057" x="3349625" y="5056188"/>
          <p14:tracePt t="39066" x="3381375" y="5056188"/>
          <p14:tracePt t="39073" x="3421063" y="5056188"/>
          <p14:tracePt t="39081" x="3444875" y="5056188"/>
          <p14:tracePt t="39090" x="3460750" y="5056188"/>
          <p14:tracePt t="39097" x="3476625" y="5056188"/>
          <p14:tracePt t="39105" x="3492500" y="5056188"/>
          <p14:tracePt t="39113" x="3500438" y="5056188"/>
          <p14:tracePt t="39122" x="3516313" y="5056188"/>
          <p14:tracePt t="39129" x="3532188" y="5056188"/>
          <p14:tracePt t="39138" x="3548063" y="5056188"/>
          <p14:tracePt t="39145" x="3556000" y="5056188"/>
          <p14:tracePt t="39153" x="3563938" y="5056188"/>
          <p14:tracePt t="39161" x="3579813" y="5056188"/>
          <p14:tracePt t="39169" x="3587750" y="5056188"/>
          <p14:tracePt t="39177" x="3595688" y="5056188"/>
          <p14:tracePt t="39185" x="3603625" y="5056188"/>
          <p14:tracePt t="39194" x="3611563" y="5056188"/>
          <p14:tracePt t="39201" x="3619500" y="5056188"/>
          <p14:tracePt t="39217" x="3627438" y="5056188"/>
          <p14:tracePt t="39225" x="3643313" y="5056188"/>
          <p14:tracePt t="39234" x="3651250" y="5056188"/>
          <p14:tracePt t="39242" x="3668713" y="5056188"/>
          <p14:tracePt t="39250" x="3676650" y="5056188"/>
          <p14:tracePt t="39259" x="3692525" y="5056188"/>
          <p14:tracePt t="39266" x="3708400" y="5056188"/>
          <p14:tracePt t="39274" x="3732213" y="5056188"/>
          <p14:tracePt t="39284" x="3756025" y="5056188"/>
          <p14:tracePt t="39290" x="3787775" y="5056188"/>
          <p14:tracePt t="39298" x="3819525" y="5056188"/>
          <p14:tracePt t="39308" x="3843338" y="5056188"/>
          <p14:tracePt t="39315" x="3883025" y="5056188"/>
          <p14:tracePt t="39323" x="3914775" y="5056188"/>
          <p14:tracePt t="39331" x="3946525" y="5056188"/>
          <p14:tracePt t="39338" x="3978275" y="5056188"/>
          <p14:tracePt t="39346" x="4011613" y="5056188"/>
          <p14:tracePt t="39354" x="4043363" y="5056188"/>
          <p14:tracePt t="39362" x="4067175" y="5056188"/>
          <p14:tracePt t="39371" x="4090988" y="5056188"/>
          <p14:tracePt t="39380" x="4114800" y="5056188"/>
          <p14:tracePt t="39387" x="4138613" y="5056188"/>
          <p14:tracePt t="39396" x="4162425" y="5056188"/>
          <p14:tracePt t="39402" x="4186238" y="5056188"/>
          <p14:tracePt t="39412" x="4202113" y="5056188"/>
          <p14:tracePt t="39419" x="4210050" y="5056188"/>
          <p14:tracePt t="39427" x="4217988" y="5056188"/>
          <p14:tracePt t="39435" x="4225925" y="5056188"/>
          <p14:tracePt t="39442" x="4233863" y="5056188"/>
          <p14:tracePt t="39450" x="4241800" y="5056188"/>
          <p14:tracePt t="39458" x="4249738" y="5056188"/>
          <p14:tracePt t="39475" x="4257675" y="5056188"/>
          <p14:tracePt t="39483" x="4265613" y="5048250"/>
          <p14:tracePt t="39500" x="4281488" y="5048250"/>
          <p14:tracePt t="39515" x="4289425" y="5048250"/>
          <p14:tracePt t="39523" x="4297363" y="5048250"/>
          <p14:tracePt t="39531" x="4305300" y="5048250"/>
          <p14:tracePt t="39539" x="4321175" y="5048250"/>
          <p14:tracePt t="39547" x="4337050" y="5048250"/>
          <p14:tracePt t="39555" x="4352925" y="5048250"/>
          <p14:tracePt t="39564" x="4378325" y="5048250"/>
          <p14:tracePt t="39570" x="4402138" y="5048250"/>
          <p14:tracePt t="39579" x="4418013" y="5048250"/>
          <p14:tracePt t="39587" x="4441825" y="5048250"/>
          <p14:tracePt t="39597" x="4457700" y="5048250"/>
          <p14:tracePt t="39603" x="4473575" y="5048250"/>
          <p14:tracePt t="39611" x="4489450" y="5048250"/>
          <p14:tracePt t="39620" x="4505325" y="5048250"/>
          <p14:tracePt t="39625" x="4529138" y="5048250"/>
          <p14:tracePt t="39633" x="4537075" y="5048250"/>
          <p14:tracePt t="39641" x="4545013" y="5048250"/>
          <p14:tracePt t="39649" x="4552950" y="5048250"/>
          <p14:tracePt t="39657" x="4560888" y="5048250"/>
          <p14:tracePt t="39665" x="4568825" y="5048250"/>
          <p14:tracePt t="39673" x="4576763" y="5048250"/>
          <p14:tracePt t="39714" x="4584700" y="5048250"/>
          <p14:tracePt t="39731" x="4592638" y="5048250"/>
          <p14:tracePt t="39746" x="4600575" y="5048250"/>
          <p14:tracePt t="39755" x="4600575" y="5040313"/>
          <p14:tracePt t="39762" x="4608513" y="5040313"/>
          <p14:tracePt t="39787" x="4616450" y="5040313"/>
          <p14:tracePt t="39795" x="4624388" y="5040313"/>
          <p14:tracePt t="39819" x="4632325" y="5040313"/>
          <p14:tracePt t="39971" x="4640263" y="5040313"/>
          <p14:tracePt t="40043" x="4648200" y="5040313"/>
          <p14:tracePt t="40051" x="4656138" y="5040313"/>
          <p14:tracePt t="40068" x="4664075" y="5040313"/>
          <p14:tracePt t="40074" x="4672013" y="5040313"/>
          <p14:tracePt t="40082" x="4679950" y="5040313"/>
          <p14:tracePt t="40090" x="4687888" y="5040313"/>
          <p14:tracePt t="40097" x="4695825" y="5040313"/>
          <p14:tracePt t="40105" x="4705350" y="5040313"/>
          <p14:tracePt t="40113" x="4713288" y="5040313"/>
          <p14:tracePt t="40121" x="4721225" y="5040313"/>
          <p14:tracePt t="40129" x="4729163" y="5040313"/>
          <p14:tracePt t="40137" x="4737100" y="5040313"/>
          <p14:tracePt t="40145" x="4745038" y="5040313"/>
          <p14:tracePt t="40153" x="4752975" y="5040313"/>
          <p14:tracePt t="40170" x="4760913" y="5040313"/>
          <p14:tracePt t="40187" x="4776788" y="5040313"/>
          <p14:tracePt t="40203" x="4784725" y="5040313"/>
          <p14:tracePt t="40217" x="4792663" y="5040313"/>
          <p14:tracePt t="40233" x="4808538" y="5040313"/>
          <p14:tracePt t="40257" x="4816475" y="5040313"/>
          <p14:tracePt t="40281" x="4824413" y="5040313"/>
          <p14:tracePt t="40298" x="4832350" y="5040313"/>
          <p14:tracePt t="40305" x="4840288" y="5040313"/>
          <p14:tracePt t="40322" x="4848225" y="5040313"/>
          <p14:tracePt t="40339" x="4856163" y="5040313"/>
          <p14:tracePt t="40348" x="4864100" y="5040313"/>
          <p14:tracePt t="40355" x="4872038" y="5040313"/>
          <p14:tracePt t="40364" x="4887913" y="5040313"/>
          <p14:tracePt t="40371" x="4895850" y="5040313"/>
          <p14:tracePt t="40379" x="4911725" y="5040313"/>
          <p14:tracePt t="40387" x="4927600" y="5040313"/>
          <p14:tracePt t="40395" x="4943475" y="5040313"/>
          <p14:tracePt t="40403" x="4959350" y="5040313"/>
          <p14:tracePt t="40411" x="4975225" y="5040313"/>
          <p14:tracePt t="40418" x="4999038" y="5040313"/>
          <p14:tracePt t="40426" x="5014913" y="5040313"/>
          <p14:tracePt t="40434" x="5038725" y="5040313"/>
          <p14:tracePt t="40442" x="5072063" y="5040313"/>
          <p14:tracePt t="40450" x="5103813" y="5040313"/>
          <p14:tracePt t="40459" x="5159375" y="5040313"/>
          <p14:tracePt t="40467" x="5199063" y="5040313"/>
          <p14:tracePt t="40475" x="5222875" y="5040313"/>
          <p14:tracePt t="40817" x="5238750" y="5048250"/>
          <p14:tracePt t="40825" x="5207000" y="5064125"/>
          <p14:tracePt t="40858" x="5214938" y="5064125"/>
          <p14:tracePt t="40867" x="5238750" y="5064125"/>
          <p14:tracePt t="40875" x="5294313" y="5064125"/>
          <p14:tracePt t="40882" x="5357813" y="5064125"/>
          <p14:tracePt t="40890" x="5422900" y="5064125"/>
          <p14:tracePt t="40900" x="5478463" y="5064125"/>
          <p14:tracePt t="40905" x="5510213" y="5072063"/>
          <p14:tracePt t="40913" x="5518150" y="5072063"/>
          <p14:tracePt t="40946" x="5526088" y="5072063"/>
          <p14:tracePt t="40953" x="5534025" y="5072063"/>
          <p14:tracePt t="40970" x="5549900" y="5072063"/>
          <p14:tracePt t="40979" x="5557838" y="5072063"/>
          <p14:tracePt t="40987" x="5565775" y="5072063"/>
          <p14:tracePt t="40995" x="5581650" y="5072063"/>
          <p14:tracePt t="41003" x="5597525" y="5072063"/>
          <p14:tracePt t="41011" x="5621338" y="5064125"/>
          <p14:tracePt t="41018" x="5645150" y="5056188"/>
          <p14:tracePt t="41027" x="5684838" y="5056188"/>
          <p14:tracePt t="41034" x="5732463" y="5056188"/>
          <p14:tracePt t="41042" x="5789613" y="5056188"/>
          <p14:tracePt t="41050" x="5845175" y="5048250"/>
          <p14:tracePt t="41059" x="5884863" y="5048250"/>
          <p14:tracePt t="41066" x="5948363" y="5048250"/>
          <p14:tracePt t="41074" x="6011863" y="5048250"/>
          <p14:tracePt t="41084" x="6075363" y="5048250"/>
          <p14:tracePt t="41089" x="6132513" y="5048250"/>
          <p14:tracePt t="41098" x="6196013" y="5048250"/>
          <p14:tracePt t="41105" x="6259513" y="5048250"/>
          <p14:tracePt t="41113" x="6338888" y="5048250"/>
          <p14:tracePt t="41122" x="6410325" y="5048250"/>
          <p14:tracePt t="41129" x="6483350" y="5048250"/>
          <p14:tracePt t="41138" x="6562725" y="5048250"/>
          <p14:tracePt t="41146" x="6634163" y="5048250"/>
          <p14:tracePt t="41153" x="6697663" y="5048250"/>
          <p14:tracePt t="41162" x="6761163" y="5048250"/>
          <p14:tracePt t="41170" x="6802438" y="5048250"/>
          <p14:tracePt t="41179" x="6850063" y="5048250"/>
          <p14:tracePt t="41187" x="6881813" y="5048250"/>
          <p14:tracePt t="41195" x="6913563" y="5048250"/>
          <p14:tracePt t="41203" x="6937375" y="5040313"/>
          <p14:tracePt t="41211" x="6961188" y="5040313"/>
          <p14:tracePt t="41219" x="6969125" y="5032375"/>
          <p14:tracePt t="41226" x="7000875" y="5024438"/>
          <p14:tracePt t="41243" x="7008813" y="5024438"/>
          <p14:tracePt t="41250" x="7016750" y="5024438"/>
          <p14:tracePt t="41259" x="7024688" y="5024438"/>
          <p14:tracePt t="41275" x="7032625" y="5024438"/>
          <p14:tracePt t="44635" x="7032625" y="5016500"/>
          <p14:tracePt t="44643" x="6992938" y="5024438"/>
          <p14:tracePt t="44652" x="6913563" y="5040313"/>
          <p14:tracePt t="44660" x="6873875" y="5048250"/>
          <p14:tracePt t="44669" x="6858000" y="5040313"/>
          <p14:tracePt t="51339" x="6850063" y="5040313"/>
          <p14:tracePt t="51371" x="6850063" y="5032375"/>
          <p14:tracePt t="51397" x="6850063" y="5024438"/>
          <p14:tracePt t="51675" x="6850063" y="5016500"/>
          <p14:tracePt t="51683" x="6842125" y="5000625"/>
          <p14:tracePt t="54010" x="6842125" y="4992688"/>
          <p14:tracePt t="54018" x="6842125" y="4976813"/>
          <p14:tracePt t="54025" x="6834188" y="4967288"/>
          <p14:tracePt t="57307" x="6834188" y="4959350"/>
          <p14:tracePt t="57315" x="6826250" y="4959350"/>
          <p14:tracePt t="57323" x="6802438" y="4935538"/>
          <p14:tracePt t="57331" x="6753225" y="4911725"/>
          <p14:tracePt t="57338" x="6681788" y="4887913"/>
          <p14:tracePt t="57348" x="6570663" y="4848225"/>
          <p14:tracePt t="57355" x="6434138" y="4840288"/>
          <p14:tracePt t="57364" x="6219825" y="4800600"/>
          <p14:tracePt t="57374" x="5980113" y="4792663"/>
          <p14:tracePt t="57378" x="5765800" y="4792663"/>
          <p14:tracePt t="57386" x="5541963" y="4776788"/>
          <p14:tracePt t="57397" x="5326063" y="4776788"/>
          <p14:tracePt t="57402" x="5127625" y="4776788"/>
          <p14:tracePt t="57410" x="4991100" y="4776788"/>
          <p14:tracePt t="57420" x="4864100" y="4776788"/>
          <p14:tracePt t="57426" x="4760913" y="4776788"/>
          <p14:tracePt t="57434" x="4672013" y="4784725"/>
          <p14:tracePt t="57442" x="4608513" y="4808538"/>
          <p14:tracePt t="57451" x="4552950" y="4824413"/>
          <p14:tracePt t="57459" x="4529138" y="4832350"/>
          <p14:tracePt t="57474" x="4521200" y="4832350"/>
          <p14:tracePt t="57531" x="4521200" y="4840288"/>
          <p14:tracePt t="57539" x="4513263" y="4840288"/>
          <p14:tracePt t="57547" x="4497388" y="4848225"/>
          <p14:tracePt t="57555" x="4465638" y="4864100"/>
          <p14:tracePt t="57564" x="4441825" y="4872038"/>
          <p14:tracePt t="57571" x="4378325" y="4903788"/>
          <p14:tracePt t="57579" x="4321175" y="4943475"/>
          <p14:tracePt t="57587" x="4265613" y="4976813"/>
          <p14:tracePt t="57595" x="4210050" y="5008563"/>
          <p14:tracePt t="57603" x="4146550" y="5040313"/>
          <p14:tracePt t="57609" x="4083050" y="5072063"/>
          <p14:tracePt t="57617" x="4027488" y="5103813"/>
          <p14:tracePt t="57625" x="3954463" y="5143500"/>
          <p14:tracePt t="57633" x="3914775" y="5159375"/>
          <p14:tracePt t="57641" x="3859213" y="5207000"/>
          <p14:tracePt t="57649" x="3803650" y="5238750"/>
          <p14:tracePt t="57657" x="3740150" y="5270500"/>
          <p14:tracePt t="57665" x="3676650" y="5294313"/>
          <p14:tracePt t="57673" x="3619500" y="5319713"/>
          <p14:tracePt t="57681" x="3556000" y="5335588"/>
          <p14:tracePt t="57690" x="3476625" y="5351463"/>
          <p14:tracePt t="57697" x="3421063" y="5367338"/>
          <p14:tracePt t="57705" x="3333750" y="5391150"/>
          <p14:tracePt t="57714" x="3252788" y="5399088"/>
          <p14:tracePt t="57722" x="3173413" y="5414963"/>
          <p14:tracePt t="57731" x="3078163" y="5422900"/>
          <p14:tracePt t="57738" x="2982913" y="5438775"/>
          <p14:tracePt t="57748" x="2886075" y="5446713"/>
          <p14:tracePt t="57755" x="2790825" y="5462588"/>
          <p14:tracePt t="57764" x="2703513" y="5470525"/>
          <p14:tracePt t="57772" x="2606675" y="5494338"/>
          <p14:tracePt t="57777" x="2487613" y="5510213"/>
          <p14:tracePt t="57785" x="2392363" y="5534025"/>
          <p14:tracePt t="57793" x="2281238" y="5565775"/>
          <p14:tracePt t="57801" x="2184400" y="5589588"/>
          <p14:tracePt t="57809" x="2089150" y="5613400"/>
          <p14:tracePt t="57817" x="2001838" y="5645150"/>
          <p14:tracePt t="57825" x="1912938" y="5670550"/>
          <p14:tracePt t="57834" x="1857375" y="5686425"/>
          <p14:tracePt t="57843" x="1801813" y="5702300"/>
          <p14:tracePt t="57851" x="1754188" y="5718175"/>
          <p14:tracePt t="57859" x="1730375" y="5726113"/>
          <p14:tracePt t="57868" x="1714500" y="5726113"/>
          <p14:tracePt t="57875" x="1706563" y="5726113"/>
          <p14:tracePt t="57885" x="1698625" y="5734050"/>
          <p14:tracePt t="57931" x="1690688" y="5734050"/>
          <p14:tracePt t="57946" x="1682750" y="5734050"/>
          <p14:tracePt t="57962" x="1674813" y="5734050"/>
          <p14:tracePt t="57978" x="1666875" y="5734050"/>
          <p14:tracePt t="58993" x="1658938" y="5734050"/>
          <p14:tracePt t="59321" x="1666875" y="5734050"/>
          <p14:tracePt t="59330" x="1698625" y="5726113"/>
          <p14:tracePt t="59338" x="1754188" y="5702300"/>
          <p14:tracePt t="59345" x="1817688" y="5678488"/>
          <p14:tracePt t="59353" x="1897063" y="5637213"/>
          <p14:tracePt t="59361" x="1978025" y="5605463"/>
          <p14:tracePt t="59369" x="2033588" y="5581650"/>
          <p14:tracePt t="59377" x="2081213" y="5549900"/>
          <p14:tracePt t="59386" x="2105025" y="5534025"/>
          <p14:tracePt t="59395" x="2128838" y="5526088"/>
          <p14:tracePt t="59555" x="2136775" y="5526088"/>
          <p14:tracePt t="59579" x="2144713" y="5526088"/>
          <p14:tracePt t="59625" x="2152650" y="5526088"/>
          <p14:tracePt t="59755" x="2160588" y="5526088"/>
          <p14:tracePt t="59857" x="2168525" y="5526088"/>
          <p14:tracePt t="59873" x="2184400" y="5526088"/>
          <p14:tracePt t="59881" x="2192338" y="5526088"/>
          <p14:tracePt t="59898" x="2208213" y="5526088"/>
          <p14:tracePt t="59906" x="2216150" y="5526088"/>
          <p14:tracePt t="59915" x="2232025" y="5526088"/>
          <p14:tracePt t="59923" x="2247900" y="5526088"/>
          <p14:tracePt t="59931" x="2265363" y="5526088"/>
          <p14:tracePt t="59948" x="2305050" y="5534025"/>
          <p14:tracePt t="59953" x="2328863" y="5541963"/>
          <p14:tracePt t="59961" x="2352675" y="5549900"/>
          <p14:tracePt t="59969" x="2368550" y="5549900"/>
          <p14:tracePt t="59977" x="2384425" y="5557838"/>
          <p14:tracePt t="59985" x="2408238" y="5565775"/>
          <p14:tracePt t="59993" x="2432050" y="5565775"/>
          <p14:tracePt t="60001" x="2447925" y="5573713"/>
          <p14:tracePt t="60010" x="2463800" y="5581650"/>
          <p14:tracePt t="60017" x="2479675" y="5589588"/>
          <p14:tracePt t="60026" x="2495550" y="5589588"/>
          <p14:tracePt t="60033" x="2511425" y="5589588"/>
          <p14:tracePt t="60041" x="2519363" y="5597525"/>
          <p14:tracePt t="60049" x="2535238" y="5597525"/>
          <p14:tracePt t="60058" x="2551113" y="5605463"/>
          <p14:tracePt t="60073" x="2559050" y="5605463"/>
          <p14:tracePt t="60082" x="2574925" y="5605463"/>
          <p14:tracePt t="60089" x="2574925" y="5613400"/>
          <p14:tracePt t="60098" x="2590800" y="5613400"/>
          <p14:tracePt t="60105" x="2606675" y="5613400"/>
          <p14:tracePt t="60114" x="2632075" y="5613400"/>
          <p14:tracePt t="60121" x="2655888" y="5613400"/>
          <p14:tracePt t="60129" x="2679700" y="5613400"/>
          <p14:tracePt t="60137" x="2703513" y="5613400"/>
          <p14:tracePt t="60145" x="2735263" y="5613400"/>
          <p14:tracePt t="60153" x="2767013" y="5613400"/>
          <p14:tracePt t="60162" x="2814638" y="5613400"/>
          <p14:tracePt t="60169" x="2854325" y="5613400"/>
          <p14:tracePt t="60178" x="2901950" y="5613400"/>
          <p14:tracePt t="60185" x="2941638" y="5613400"/>
          <p14:tracePt t="60193" x="2982913" y="5613400"/>
          <p14:tracePt t="60201" x="3038475" y="5613400"/>
          <p14:tracePt t="60209" x="3086100" y="5613400"/>
          <p14:tracePt t="60217" x="3125788" y="5613400"/>
          <p14:tracePt t="60225" x="3165475" y="5613400"/>
          <p14:tracePt t="60233" x="3213100" y="5613400"/>
          <p14:tracePt t="60242" x="3252788" y="5613400"/>
          <p14:tracePt t="60250" x="3300413" y="5613400"/>
          <p14:tracePt t="60259" x="3341688" y="5613400"/>
          <p14:tracePt t="60269" x="3389313" y="5613400"/>
          <p14:tracePt t="60274" x="3429000" y="5613400"/>
          <p14:tracePt t="60283" x="3468688" y="5613400"/>
          <p14:tracePt t="60293" x="3516313" y="5613400"/>
          <p14:tracePt t="60299" x="3540125" y="5613400"/>
          <p14:tracePt t="60305" x="3563938" y="5613400"/>
          <p14:tracePt t="60313" x="3587750" y="5613400"/>
          <p14:tracePt t="60321" x="3603625" y="5613400"/>
          <p14:tracePt t="60329" x="3611563" y="5613400"/>
          <p14:tracePt t="60338" x="3619500" y="5613400"/>
          <p14:tracePt t="60347" x="3635375" y="5613400"/>
          <p14:tracePt t="60361" x="3643313" y="5613400"/>
          <p14:tracePt t="60369" x="3643313" y="5621338"/>
          <p14:tracePt t="60418" x="3651250" y="5621338"/>
          <p14:tracePt t="60427" x="3660775" y="5621338"/>
          <p14:tracePt t="60435" x="3668713" y="5621338"/>
          <p14:tracePt t="60443" x="3684588" y="5621338"/>
          <p14:tracePt t="60451" x="3700463" y="5621338"/>
          <p14:tracePt t="60460" x="3724275" y="5621338"/>
          <p14:tracePt t="60467" x="3748088" y="5613400"/>
          <p14:tracePt t="60474" x="3779838" y="5613400"/>
          <p14:tracePt t="60485" x="3803650" y="5605463"/>
          <p14:tracePt t="60491" x="3843338" y="5605463"/>
          <p14:tracePt t="60499" x="3883025" y="5597525"/>
          <p14:tracePt t="60508" x="3930650" y="5589588"/>
          <p14:tracePt t="60513" x="3970338" y="5581650"/>
          <p14:tracePt t="60521" x="4043363" y="5573713"/>
          <p14:tracePt t="60530" x="4114800" y="5565775"/>
          <p14:tracePt t="60538" x="4194175" y="5549900"/>
          <p14:tracePt t="60547" x="4289425" y="5541963"/>
          <p14:tracePt t="60555" x="4362450" y="5526088"/>
          <p14:tracePt t="60562" x="4425950" y="5518150"/>
          <p14:tracePt t="60570" x="4481513" y="5510213"/>
          <p14:tracePt t="60577" x="4529138" y="5502275"/>
          <p14:tracePt t="60585" x="4545013" y="5502275"/>
          <p14:tracePt t="60593" x="4568825" y="5502275"/>
          <p14:tracePt t="60601" x="4584700" y="5502275"/>
          <p14:tracePt t="60609" x="4600575" y="5502275"/>
          <p14:tracePt t="60619" x="4608513" y="5502275"/>
          <p14:tracePt t="60627" x="4632325" y="5502275"/>
          <p14:tracePt t="60643" x="4648200" y="5502275"/>
          <p14:tracePt t="60651" x="4648200" y="5518150"/>
          <p14:tracePt t="60659" x="4656138" y="5541963"/>
          <p14:tracePt t="60668" x="4664075" y="5557838"/>
          <p14:tracePt t="60851" x="4656138" y="5573713"/>
          <p14:tracePt t="60859" x="4584700" y="5613400"/>
          <p14:tracePt t="60867" x="4529138" y="5613400"/>
          <p14:tracePt t="61505" x="4545013" y="5613400"/>
          <p14:tracePt t="61513" x="4576763" y="5621338"/>
          <p14:tracePt t="61521" x="4632325" y="5637213"/>
          <p14:tracePt t="61529" x="4687888" y="5653088"/>
          <p14:tracePt t="61537" x="4737100" y="5678488"/>
          <p14:tracePt t="61545" x="4760913" y="5686425"/>
          <p14:tracePt t="61553" x="4792663" y="5718175"/>
          <p14:tracePt t="61561" x="4800600" y="5734050"/>
          <p14:tracePt t="61569" x="4800600" y="5757863"/>
          <p14:tracePt t="61578" x="4800600" y="5789613"/>
          <p14:tracePt t="61585" x="4760913" y="5829300"/>
          <p14:tracePt t="61594" x="4679950" y="5861050"/>
          <p14:tracePt t="61602" x="4576763" y="5892800"/>
          <p14:tracePt t="61610" x="4433888" y="5924550"/>
          <p14:tracePt t="61619" x="4273550" y="5940425"/>
          <p14:tracePt t="61626" x="4154488" y="5964238"/>
          <p14:tracePt t="61635" x="4027488" y="5980113"/>
          <p14:tracePt t="61642" x="3930650" y="6005513"/>
          <p14:tracePt t="61650" x="3875088" y="6021388"/>
          <p14:tracePt t="61658" x="3827463" y="6045200"/>
          <p14:tracePt t="61667" x="3811588" y="6053138"/>
          <p14:tracePt t="61692" x="3803650" y="6053138"/>
          <p14:tracePt t="61898" x="3819525" y="6053138"/>
          <p14:tracePt t="61907" x="3851275" y="6037263"/>
          <p14:tracePt t="61915" x="3890963" y="6029325"/>
          <p14:tracePt t="61924" x="3954463" y="5988050"/>
          <p14:tracePt t="61930" x="4011613" y="5972175"/>
          <p14:tracePt t="61940" x="4083050" y="5940425"/>
          <p14:tracePt t="61947" x="4162425" y="5908675"/>
          <p14:tracePt t="61954" x="4233863" y="5868988"/>
          <p14:tracePt t="61962" x="4313238" y="5829300"/>
          <p14:tracePt t="61969" x="4394200" y="5805488"/>
          <p14:tracePt t="61977" x="4481513" y="5765800"/>
          <p14:tracePt t="61985" x="4552950" y="5741988"/>
          <p14:tracePt t="61993" x="4632325" y="5718175"/>
          <p14:tracePt t="62001" x="4687888" y="5702300"/>
          <p14:tracePt t="62010" x="4737100" y="5694363"/>
          <p14:tracePt t="62018" x="4768850" y="5678488"/>
          <p14:tracePt t="62026" x="4792663" y="5670550"/>
          <p14:tracePt t="62035" x="4816475" y="5670550"/>
          <p14:tracePt t="62042" x="4824413" y="5670550"/>
          <p14:tracePt t="62052" x="4840288" y="5670550"/>
          <p14:tracePt t="62060" x="4848225" y="5662613"/>
          <p14:tracePt t="62067" x="4864100" y="5662613"/>
          <p14:tracePt t="62075" x="4879975" y="5662613"/>
          <p14:tracePt t="62083" x="4895850" y="5653088"/>
          <p14:tracePt t="62091" x="4903788" y="5653088"/>
          <p14:tracePt t="62107" x="4911725" y="5653088"/>
          <p14:tracePt t="62115" x="4919663" y="5653088"/>
          <p14:tracePt t="62131" x="4927600" y="5653088"/>
          <p14:tracePt t="62139" x="4935538" y="5645150"/>
          <p14:tracePt t="62147" x="4943475" y="5637213"/>
          <p14:tracePt t="62157" x="4951413" y="5637213"/>
          <p14:tracePt t="62162" x="4967288" y="5629275"/>
          <p14:tracePt t="62171" x="4999038" y="5613400"/>
          <p14:tracePt t="62178" x="5022850" y="5613400"/>
          <p14:tracePt t="62187" x="5056188" y="5605463"/>
          <p14:tracePt t="62194" x="5095875" y="5605463"/>
          <p14:tracePt t="62202" x="5151438" y="5597525"/>
          <p14:tracePt t="62211" x="5207000" y="5589588"/>
          <p14:tracePt t="62219" x="5278438" y="5589588"/>
          <p14:tracePt t="62226" x="5357813" y="5589588"/>
          <p14:tracePt t="62236" x="5454650" y="5613400"/>
          <p14:tracePt t="62243" x="5549900" y="5662613"/>
          <p14:tracePt t="62252" x="5621338" y="5686425"/>
          <p14:tracePt t="62259" x="5645150" y="5702300"/>
          <p14:tracePt t="62467" x="5629275" y="5702300"/>
          <p14:tracePt t="62483" x="5621338" y="5702300"/>
          <p14:tracePt t="62563" x="5621338" y="5694363"/>
          <p14:tracePt t="62643" x="5613400" y="5694363"/>
          <p14:tracePt t="62651" x="5605463" y="5686425"/>
          <p14:tracePt t="62658" x="5597525" y="5678488"/>
          <p14:tracePt t="62667" x="5565775" y="5653088"/>
          <p14:tracePt t="62675" x="5526088" y="5645150"/>
          <p14:tracePt t="62683" x="5510213" y="5629275"/>
          <p14:tracePt t="62692" x="5494338" y="5621338"/>
          <p14:tracePt t="62698" x="5478463" y="5621338"/>
          <p14:tracePt t="62707" x="5462588" y="5613400"/>
          <p14:tracePt t="62715" x="5438775" y="5597525"/>
          <p14:tracePt t="62722" x="5422900" y="5597525"/>
          <p14:tracePt t="62731" x="5397500" y="5581650"/>
          <p14:tracePt t="62740" x="5373688" y="5573713"/>
          <p14:tracePt t="62746" x="5349875" y="5573713"/>
          <p14:tracePt t="62755" x="5310188" y="5557838"/>
          <p14:tracePt t="62762" x="5286375" y="5541963"/>
          <p14:tracePt t="62772" x="5270500" y="5541963"/>
          <p14:tracePt t="62778" x="5246688" y="5534025"/>
          <p14:tracePt t="62785" x="5238750" y="5534025"/>
          <p14:tracePt t="62794" x="5230813" y="5534025"/>
          <p14:tracePt t="62804" x="5222875" y="5526088"/>
          <p14:tracePt t="63075" x="5230813" y="5534025"/>
          <p14:tracePt t="63091" x="5230813" y="5549900"/>
          <p14:tracePt t="63099" x="5238750" y="5557838"/>
          <p14:tracePt t="63113" x="5254625" y="5565775"/>
          <p14:tracePt t="63121" x="5270500" y="5573713"/>
          <p14:tracePt t="63138" x="5278438" y="5589588"/>
          <p14:tracePt t="63146" x="5294313" y="5597525"/>
          <p14:tracePt t="63161" x="5310188" y="5597525"/>
          <p14:tracePt t="63177" x="5318125" y="5597525"/>
          <p14:tracePt t="63185" x="5334000" y="5597525"/>
          <p14:tracePt t="63193" x="5341938" y="5597525"/>
          <p14:tracePt t="63201" x="5357813" y="5605463"/>
          <p14:tracePt t="63209" x="5365750" y="5605463"/>
          <p14:tracePt t="63218" x="5389563" y="5605463"/>
          <p14:tracePt t="63225" x="5407025" y="5605463"/>
          <p14:tracePt t="63241" x="5414963" y="5605463"/>
          <p14:tracePt t="63258" x="5422900" y="5605463"/>
          <p14:tracePt t="63274" x="5430838" y="5605463"/>
          <p14:tracePt t="63306" x="5438775" y="5605463"/>
          <p14:tracePt t="63315" x="5446713" y="5605463"/>
          <p14:tracePt t="63323" x="5454650" y="5605463"/>
          <p14:tracePt t="63331" x="5462588" y="5605463"/>
          <p14:tracePt t="63339" x="5478463" y="5605463"/>
          <p14:tracePt t="63347" x="5510213" y="5605463"/>
          <p14:tracePt t="63356" x="5541963" y="5605463"/>
          <p14:tracePt t="63362" x="5573713" y="5605463"/>
          <p14:tracePt t="63370" x="5629275" y="5605463"/>
          <p14:tracePt t="63379" x="5668963" y="5605463"/>
          <p14:tracePt t="63388" x="5724525" y="5605463"/>
          <p14:tracePt t="63394" x="5789613" y="5605463"/>
          <p14:tracePt t="63403" x="5837238" y="5605463"/>
          <p14:tracePt t="63410" x="5908675" y="5605463"/>
          <p14:tracePt t="63419" x="5972175" y="5605463"/>
          <p14:tracePt t="63426" x="6019800" y="5605463"/>
          <p14:tracePt t="63435" x="6083300" y="5605463"/>
          <p14:tracePt t="63443" x="6164263" y="5605463"/>
          <p14:tracePt t="63449" x="6227763" y="5605463"/>
          <p14:tracePt t="63457" x="6291263" y="5605463"/>
          <p14:tracePt t="63465" x="6330950" y="5605463"/>
          <p14:tracePt t="63473" x="6362700" y="5605463"/>
          <p14:tracePt t="63481" x="6386513" y="5605463"/>
          <p14:tracePt t="63489" x="6410325" y="5613400"/>
          <p14:tracePt t="63505" x="6418263" y="5613400"/>
          <p14:tracePt t="63530" x="6426200" y="5613400"/>
          <p14:tracePt t="64899" x="6442075" y="5613400"/>
          <p14:tracePt t="64907" x="6483350" y="5613400"/>
          <p14:tracePt t="64915" x="6554788" y="5613400"/>
          <p14:tracePt t="64924" x="6618288" y="5613400"/>
          <p14:tracePt t="64941" x="6721475" y="5613400"/>
          <p14:tracePt t="64947" x="6745288" y="5613400"/>
          <p14:tracePt t="64955" x="6769100" y="5613400"/>
          <p14:tracePt t="64963" x="6777038" y="5613400"/>
          <p14:tracePt t="64972" x="6794500" y="5621338"/>
          <p14:tracePt t="64979" x="6818313" y="5629275"/>
          <p14:tracePt t="64989" x="6842125" y="5629275"/>
          <p14:tracePt t="64994" x="6865938" y="5637213"/>
          <p14:tracePt t="65003" x="6889750" y="5645150"/>
          <p14:tracePt t="65011" x="6929438" y="5662613"/>
          <p14:tracePt t="65019" x="6953250" y="5662613"/>
          <p14:tracePt t="65027" x="6977063" y="5670550"/>
          <p14:tracePt t="65035" x="7000875" y="5678488"/>
          <p14:tracePt t="65043" x="7040563" y="5686425"/>
          <p14:tracePt t="65050" x="7064375" y="5694363"/>
          <p14:tracePt t="65058" x="7096125" y="5694363"/>
          <p14:tracePt t="65067" x="7119938" y="5694363"/>
          <p14:tracePt t="65074" x="7153275" y="5702300"/>
          <p14:tracePt t="65083" x="7208838" y="5702300"/>
          <p14:tracePt t="65090" x="7248525" y="5710238"/>
          <p14:tracePt t="65099" x="7319963" y="5718175"/>
          <p14:tracePt t="65108" x="7391400" y="5718175"/>
          <p14:tracePt t="65114" x="7462838" y="5726113"/>
          <p14:tracePt t="65123" x="7543800" y="5726113"/>
          <p14:tracePt t="65131" x="7623175" y="5726113"/>
          <p14:tracePt t="65137" x="7686675" y="5726113"/>
          <p14:tracePt t="65145" x="7766050" y="5726113"/>
          <p14:tracePt t="65153" x="7839075" y="5726113"/>
          <p14:tracePt t="65161" x="7902575" y="5726113"/>
          <p14:tracePt t="65170" x="7966075" y="5726113"/>
          <p14:tracePt t="65178" x="8021638" y="5726113"/>
          <p14:tracePt t="65187" x="8061325" y="5726113"/>
          <p14:tracePt t="65195" x="8108950" y="5726113"/>
          <p14:tracePt t="65203" x="8148638" y="5726113"/>
          <p14:tracePt t="65211" x="8180388" y="5726113"/>
          <p14:tracePt t="65219" x="8229600" y="5726113"/>
          <p14:tracePt t="65227" x="8261350" y="5726113"/>
          <p14:tracePt t="65233" x="8293100" y="5726113"/>
          <p14:tracePt t="65241" x="8324850" y="5726113"/>
          <p14:tracePt t="65249" x="8348663" y="5726113"/>
          <p14:tracePt t="65257" x="8372475" y="5726113"/>
          <p14:tracePt t="65265" x="8396288" y="5726113"/>
          <p14:tracePt t="65273" x="8412163" y="5726113"/>
          <p14:tracePt t="65282" x="8435975" y="5726113"/>
          <p14:tracePt t="65289" x="8443913" y="5726113"/>
          <p14:tracePt t="65299" x="8459788" y="5726113"/>
          <p14:tracePt t="65306" x="8467725" y="5726113"/>
          <p14:tracePt t="65315" x="8475663" y="5726113"/>
          <p14:tracePt t="65331" x="8483600" y="5726113"/>
          <p14:tracePt t="65347" x="8491538" y="5726113"/>
          <p14:tracePt t="65363" x="8507413" y="5726113"/>
          <p14:tracePt t="65379" x="8515350" y="5726113"/>
          <p14:tracePt t="65387" x="8523288" y="5718175"/>
          <p14:tracePt t="65403" x="8540750" y="5718175"/>
          <p14:tracePt t="65419" x="8556625" y="5710238"/>
          <p14:tracePt t="65427" x="8564563" y="5710238"/>
          <p14:tracePt t="65434" x="8588375" y="5702300"/>
          <p14:tracePt t="65442" x="8596313" y="5702300"/>
          <p14:tracePt t="65451" x="8620125" y="5702300"/>
          <p14:tracePt t="65459" x="8643938" y="5694363"/>
          <p14:tracePt t="65467" x="8675688" y="5694363"/>
          <p14:tracePt t="65475" x="8723313" y="5686425"/>
          <p14:tracePt t="65482" x="8763000" y="5678488"/>
          <p14:tracePt t="65492" x="8802688" y="5670550"/>
          <p14:tracePt t="65498" x="8842375" y="5670550"/>
          <p14:tracePt t="65508" x="8899525" y="5662613"/>
          <p14:tracePt t="65516" x="8947150" y="5653088"/>
          <p14:tracePt t="65521" x="8986838" y="5645150"/>
          <p14:tracePt t="65530" x="9034463" y="5637213"/>
          <p14:tracePt t="65537" x="9066213" y="5637213"/>
          <p14:tracePt t="65545" x="9113838" y="5629275"/>
          <p14:tracePt t="65553" x="9145588" y="5629275"/>
          <p14:tracePt t="65562" x="9169400" y="5621338"/>
          <p14:tracePt t="65573" x="9201150" y="5605463"/>
          <p14:tracePt t="65579" x="9217025" y="5605463"/>
          <p14:tracePt t="65587" x="9234488" y="5597525"/>
          <p14:tracePt t="65594" x="9242425" y="5597525"/>
          <p14:tracePt t="65603" x="9250363" y="5597525"/>
          <p14:tracePt t="65610" x="9258300" y="5589588"/>
          <p14:tracePt t="65731" x="9266238" y="5589588"/>
          <p14:tracePt t="65739" x="9274175" y="5589588"/>
          <p14:tracePt t="65755" x="9282113" y="5589588"/>
          <p14:tracePt t="65763" x="9290050" y="5589588"/>
          <p14:tracePt t="65771" x="9297988" y="5589588"/>
          <p14:tracePt t="65787" x="9313863" y="5589588"/>
          <p14:tracePt t="65803" x="9321800" y="5589588"/>
          <p14:tracePt t="65851" x="9329738" y="5589588"/>
          <p14:tracePt t="65875" x="9337675" y="5589588"/>
          <p14:tracePt t="65883" x="9345613" y="5589588"/>
          <p14:tracePt t="65890" x="9369425" y="5589588"/>
          <p14:tracePt t="65899" x="9393238" y="5581650"/>
          <p14:tracePt t="65906" x="9440863" y="5581650"/>
          <p14:tracePt t="65915" x="9504363" y="5573713"/>
          <p14:tracePt t="65922" x="9593263" y="5565775"/>
          <p14:tracePt t="65930" x="9672638" y="5557838"/>
          <p14:tracePt t="65941" x="9767888" y="5557838"/>
          <p14:tracePt t="65946" x="9863138" y="5557838"/>
          <p14:tracePt t="65955" x="9952038" y="5557838"/>
          <p14:tracePt t="65964" x="10047288" y="5549900"/>
          <p14:tracePt t="65969" x="10142538" y="5549900"/>
          <p14:tracePt t="65977" x="10221913" y="5549900"/>
          <p14:tracePt t="65985" x="10318750" y="5549900"/>
          <p14:tracePt t="65993" x="10398125" y="5549900"/>
          <p14:tracePt t="66001" x="10461625" y="5549900"/>
          <p14:tracePt t="66009" x="10509250" y="5549900"/>
          <p14:tracePt t="66017" x="10548938" y="5541963"/>
          <p14:tracePt t="66026" x="10572750" y="5541963"/>
          <p14:tracePt t="66179" x="10580688" y="5541963"/>
          <p14:tracePt t="66187" x="10588625" y="5534025"/>
          <p14:tracePt t="66201" x="10596563" y="5534025"/>
          <p14:tracePt t="66209" x="10620375" y="5534025"/>
          <p14:tracePt t="66225" x="10637838" y="5534025"/>
          <p14:tracePt t="66233" x="10661650" y="5526088"/>
          <p14:tracePt t="66241" x="10685463" y="5526088"/>
          <p14:tracePt t="66250" x="10717213" y="5526088"/>
          <p14:tracePt t="66259" x="10748963" y="5526088"/>
          <p14:tracePt t="66267" x="10804525" y="5518150"/>
          <p14:tracePt t="66275" x="10860088" y="5518150"/>
          <p14:tracePt t="66282" x="10915650" y="5518150"/>
          <p14:tracePt t="66291" x="10980738" y="5518150"/>
          <p14:tracePt t="66298" x="11020425" y="5518150"/>
          <p14:tracePt t="66306" x="11060113" y="5518150"/>
          <p14:tracePt t="66315" x="11107738" y="5518150"/>
          <p14:tracePt t="66324" x="11131550" y="5518150"/>
          <p14:tracePt t="66331" x="11155363" y="5518150"/>
          <p14:tracePt t="66346" x="11163300" y="5518150"/>
          <p14:tracePt t="66603" x="11171238" y="5510213"/>
          <p14:tracePt t="66939" x="11179175" y="5510213"/>
          <p14:tracePt t="66948" x="11187113" y="5510213"/>
          <p14:tracePt t="66954" x="11195050" y="5510213"/>
          <p14:tracePt t="66963" x="11210925" y="5510213"/>
          <p14:tracePt t="66970" x="11218863" y="5510213"/>
          <p14:tracePt t="66979" x="11226800" y="5510213"/>
          <p14:tracePt t="66987" x="11234738" y="5510213"/>
          <p14:tracePt t="66995" x="11242675" y="5510213"/>
          <p14:tracePt t="67003" x="11250613" y="5510213"/>
          <p14:tracePt t="67009" x="11258550" y="5510213"/>
          <p14:tracePt t="67017" x="11266488" y="5510213"/>
          <p14:tracePt t="67025" x="11274425" y="5510213"/>
          <p14:tracePt t="67033" x="11290300" y="5510213"/>
          <p14:tracePt t="67041" x="11298238" y="5510213"/>
          <p14:tracePt t="67057" x="11306175" y="5510213"/>
          <p14:tracePt t="67065" x="11314113" y="5510213"/>
          <p14:tracePt t="67347" x="11306175" y="5510213"/>
          <p14:tracePt t="67363" x="11298238" y="5510213"/>
          <p14:tracePt t="67387" x="11298238" y="5518150"/>
          <p14:tracePt t="67419" x="11282363" y="5518150"/>
          <p14:tracePt t="67426" x="11274425" y="5518150"/>
          <p14:tracePt t="67434" x="11250613" y="5534025"/>
          <p14:tracePt t="67444" x="11226800" y="5534025"/>
          <p14:tracePt t="67450" x="11195050" y="5549900"/>
          <p14:tracePt t="67459" x="11171238" y="5557838"/>
          <p14:tracePt t="67466" x="11139488" y="5573713"/>
          <p14:tracePt t="67475" x="11115675" y="5581650"/>
          <p14:tracePt t="67481" x="11091863" y="5597525"/>
          <p14:tracePt t="67489" x="11052175" y="5613400"/>
          <p14:tracePt t="67497" x="11028363" y="5621338"/>
          <p14:tracePt t="67505" x="11004550" y="5637213"/>
          <p14:tracePt t="67513" x="10947400" y="5662613"/>
          <p14:tracePt t="67522" x="10883900" y="5678488"/>
          <p14:tracePt t="67529" x="10820400" y="5686425"/>
          <p14:tracePt t="67539" x="10748963" y="5710238"/>
          <p14:tracePt t="67546" x="10677525" y="5718175"/>
          <p14:tracePt t="67555" x="10580688" y="5741988"/>
          <p14:tracePt t="67562" x="10501313" y="5749925"/>
          <p14:tracePt t="67571" x="10406063" y="5749925"/>
          <p14:tracePt t="67578" x="10294938" y="5749925"/>
          <p14:tracePt t="67586" x="10182225" y="5749925"/>
          <p14:tracePt t="67594" x="10063163" y="5749925"/>
          <p14:tracePt t="67603" x="9918700" y="5749925"/>
          <p14:tracePt t="67610" x="9791700" y="5749925"/>
          <p14:tracePt t="67619" x="9617075" y="5749925"/>
          <p14:tracePt t="67626" x="9377363" y="5749925"/>
          <p14:tracePt t="67634" x="9161463" y="5749925"/>
          <p14:tracePt t="67642" x="8874125" y="5749925"/>
          <p14:tracePt t="67650" x="8572500" y="5749925"/>
          <p14:tracePt t="67658" x="8269288" y="5749925"/>
          <p14:tracePt t="67666" x="7989888" y="5749925"/>
          <p14:tracePt t="67674" x="7726363" y="5749925"/>
          <p14:tracePt t="67682" x="7462838" y="5773738"/>
          <p14:tracePt t="67691" x="7192963" y="5813425"/>
          <p14:tracePt t="67698" x="6937375" y="5853113"/>
          <p14:tracePt t="67707" x="6665913" y="5892800"/>
          <p14:tracePt t="67714" x="6370638" y="5948363"/>
          <p14:tracePt t="67722" x="6027738" y="6045200"/>
          <p14:tracePt t="67730" x="5684838" y="6116638"/>
          <p14:tracePt t="67739" x="5318125" y="6219825"/>
          <p14:tracePt t="67746" x="4999038" y="6307138"/>
          <p14:tracePt t="67754" x="4672013" y="6396038"/>
          <p14:tracePt t="67762" x="4352925" y="6475413"/>
          <p14:tracePt t="67770" x="4075113" y="6523038"/>
          <p14:tracePt t="67778" x="3787775" y="6570663"/>
          <p14:tracePt t="67786" x="3556000" y="6594475"/>
          <p14:tracePt t="67794" x="3317875" y="6657975"/>
          <p14:tracePt t="67803" x="3094038" y="6681788"/>
          <p14:tracePt t="67810" x="2909888" y="6707188"/>
          <p14:tracePt t="67818" x="2727325" y="6731000"/>
          <p14:tracePt t="67826" x="2606675" y="6746875"/>
          <p14:tracePt t="67834" x="2463800" y="6762750"/>
          <p14:tracePt t="67842" x="2344738" y="6778625"/>
          <p14:tracePt t="67850" x="2239963" y="6778625"/>
          <p14:tracePt t="67859" x="2136775" y="6778625"/>
          <p14:tracePt t="67865" x="2041525" y="6778625"/>
          <p14:tracePt t="67873" x="1930400" y="6778625"/>
          <p14:tracePt t="67881" x="1825625" y="6778625"/>
          <p14:tracePt t="67889" x="1730375" y="6778625"/>
          <p14:tracePt t="67897" x="1627188" y="6778625"/>
          <p14:tracePt t="67906" x="1522413" y="6778625"/>
          <p14:tracePt t="67913" x="1411288" y="6778625"/>
          <p14:tracePt t="67922" x="1316038" y="6770688"/>
          <p14:tracePt t="67929" x="1244600" y="6754813"/>
          <p14:tracePt t="67940" x="1155700" y="6746875"/>
          <p14:tracePt t="67945" x="1068388" y="6715125"/>
          <p14:tracePt t="67954" x="1004888" y="6691313"/>
          <p14:tracePt t="67962" x="949325" y="6673850"/>
          <p14:tracePt t="67971" x="893763" y="6650038"/>
          <p14:tracePt t="67978" x="852488" y="6618288"/>
          <p14:tracePt t="67985" x="836613" y="6610350"/>
          <p14:tracePt t="67993" x="820738" y="6594475"/>
          <p14:tracePt t="68009" x="812800" y="6586538"/>
          <p14:tracePt t="68018" x="812800" y="6570663"/>
          <p14:tracePt t="68025" x="812800" y="6546850"/>
          <p14:tracePt t="68034" x="812800" y="6507163"/>
          <p14:tracePt t="68042" x="812800" y="6467475"/>
          <p14:tracePt t="68050" x="828675" y="6419850"/>
          <p14:tracePt t="68058" x="852488" y="6372225"/>
          <p14:tracePt t="68066" x="885825" y="6315075"/>
          <p14:tracePt t="68074" x="925513" y="6267450"/>
          <p14:tracePt t="68082" x="957263" y="6219825"/>
          <p14:tracePt t="68091" x="981075" y="6188075"/>
          <p14:tracePt t="68098" x="996950" y="6164263"/>
          <p14:tracePt t="68109" x="1012825" y="6124575"/>
          <p14:tracePt t="68115" x="1028700" y="6100763"/>
          <p14:tracePt t="68123" x="1036638" y="6084888"/>
          <p14:tracePt t="68133" x="1044575" y="6061075"/>
          <p14:tracePt t="68137" x="1052513" y="6053138"/>
          <p14:tracePt t="68145" x="1052513" y="6045200"/>
          <p14:tracePt t="68153" x="1052513" y="6037263"/>
          <p14:tracePt t="68161" x="1060450" y="6037263"/>
          <p14:tracePt t="68243" x="1060450" y="6029325"/>
          <p14:tracePt t="68251" x="1068388" y="6021388"/>
          <p14:tracePt t="68265" x="1084263" y="6013450"/>
          <p14:tracePt t="68273" x="1108075" y="5995988"/>
          <p14:tracePt t="68281" x="1155700" y="5980113"/>
          <p14:tracePt t="68290" x="1187450" y="5972175"/>
          <p14:tracePt t="68297" x="1236663" y="5956300"/>
          <p14:tracePt t="68306" x="1284288" y="5940425"/>
          <p14:tracePt t="68313" x="1347788" y="5940425"/>
          <p14:tracePt t="68322" x="1411288" y="5932488"/>
          <p14:tracePt t="68329" x="1450975" y="5924550"/>
          <p14:tracePt t="68339" x="1482725" y="5924550"/>
          <p14:tracePt t="68347" x="1506538" y="5916613"/>
          <p14:tracePt t="68355" x="1522413" y="5916613"/>
          <p14:tracePt t="68362" x="1538288" y="5908675"/>
          <p14:tracePt t="68370" x="1554163" y="5908675"/>
          <p14:tracePt t="68379" x="1562100" y="5900738"/>
          <p14:tracePt t="68443" x="1571625" y="5900738"/>
          <p14:tracePt t="68451" x="1579563" y="5900738"/>
          <p14:tracePt t="68467" x="1587500" y="5900738"/>
          <p14:tracePt t="68475" x="1603375" y="5900738"/>
          <p14:tracePt t="68483" x="1611313" y="5900738"/>
          <p14:tracePt t="68492" x="1627188" y="5900738"/>
          <p14:tracePt t="68498" x="1651000" y="5900738"/>
          <p14:tracePt t="68507" x="1674813" y="5900738"/>
          <p14:tracePt t="68514" x="1706563" y="5900738"/>
          <p14:tracePt t="68522" x="1738313" y="5900738"/>
          <p14:tracePt t="68530" x="1785938" y="5900738"/>
          <p14:tracePt t="68538" x="1825625" y="5900738"/>
          <p14:tracePt t="68547" x="1865313" y="5900738"/>
          <p14:tracePt t="68555" x="1912938" y="5900738"/>
          <p14:tracePt t="68563" x="1970088" y="5900738"/>
          <p14:tracePt t="68571" x="2017713" y="5900738"/>
          <p14:tracePt t="68579" x="2065338" y="5900738"/>
          <p14:tracePt t="68586" x="2105025" y="5900738"/>
          <p14:tracePt t="68594" x="2152650" y="5892800"/>
          <p14:tracePt t="68602" x="2184400" y="5884863"/>
          <p14:tracePt t="68610" x="2232025" y="5876925"/>
          <p14:tracePt t="68618" x="2247900" y="5876925"/>
          <p14:tracePt t="68626" x="2265363" y="5868988"/>
          <p14:tracePt t="68634" x="2289175" y="5868988"/>
          <p14:tracePt t="68643" x="2297113" y="5868988"/>
          <p14:tracePt t="68650" x="2312988" y="5868988"/>
          <p14:tracePt t="68666" x="2320925" y="5868988"/>
          <p14:tracePt t="68675" x="2328863" y="5868988"/>
          <p14:tracePt t="68682" x="2336800" y="5868988"/>
          <p14:tracePt t="68698" x="2344738" y="5868988"/>
          <p14:tracePt t="68706" x="2360613" y="5868988"/>
          <p14:tracePt t="68714" x="2368550" y="5868988"/>
          <p14:tracePt t="68722" x="2384425" y="5868988"/>
          <p14:tracePt t="68730" x="2400300" y="5868988"/>
          <p14:tracePt t="68738" x="2424113" y="5868988"/>
          <p14:tracePt t="68745" x="2439988" y="5868988"/>
          <p14:tracePt t="68754" x="2463800" y="5868988"/>
          <p14:tracePt t="68764" x="2487613" y="5868988"/>
          <p14:tracePt t="68770" x="2519363" y="5868988"/>
          <p14:tracePt t="68779" x="2551113" y="5868988"/>
          <p14:tracePt t="68788" x="2590800" y="5868988"/>
          <p14:tracePt t="68794" x="2624138" y="5868988"/>
          <p14:tracePt t="68803" x="2663825" y="5868988"/>
          <p14:tracePt t="68813" x="2711450" y="5868988"/>
          <p14:tracePt t="68817" x="2751138" y="5868988"/>
          <p14:tracePt t="68825" x="2782888" y="5868988"/>
          <p14:tracePt t="68833" x="2830513" y="5868988"/>
          <p14:tracePt t="68841" x="2870200" y="5868988"/>
          <p14:tracePt t="68849" x="2925763" y="5868988"/>
          <p14:tracePt t="68857" x="2974975" y="5868988"/>
          <p14:tracePt t="68865" x="3030538" y="5868988"/>
          <p14:tracePt t="68873" x="3078163" y="5868988"/>
          <p14:tracePt t="68881" x="3117850" y="5868988"/>
          <p14:tracePt t="68890" x="3141663" y="5868988"/>
          <p14:tracePt t="68897" x="3165475" y="5868988"/>
          <p14:tracePt t="68906" x="3173413" y="5868988"/>
          <p14:tracePt t="68914" x="3189288" y="5861050"/>
          <p14:tracePt t="68923" x="3197225" y="5861050"/>
          <p14:tracePt t="68939" x="3205163" y="5861050"/>
          <p14:tracePt t="68963" x="3228975" y="5861050"/>
          <p14:tracePt t="68971" x="3236913" y="5861050"/>
          <p14:tracePt t="68979" x="3252788" y="5861050"/>
          <p14:tracePt t="68987" x="3276600" y="5861050"/>
          <p14:tracePt t="68995" x="3292475" y="5853113"/>
          <p14:tracePt t="69003" x="3317875" y="5853113"/>
          <p14:tracePt t="69011" x="3349625" y="5845175"/>
          <p14:tracePt t="69018" x="3373438" y="5845175"/>
          <p14:tracePt t="69027" x="3397250" y="5845175"/>
          <p14:tracePt t="69035" x="3413125" y="5837238"/>
          <p14:tracePt t="69042" x="3436938" y="5837238"/>
          <p14:tracePt t="69051" x="3460750" y="5829300"/>
          <p14:tracePt t="69059" x="3476625" y="5829300"/>
          <p14:tracePt t="69065" x="3500438" y="5821363"/>
          <p14:tracePt t="69073" x="3516313" y="5821363"/>
          <p14:tracePt t="69083" x="3532188" y="5821363"/>
          <p14:tracePt t="69090" x="3548063" y="5821363"/>
          <p14:tracePt t="69099" x="3556000" y="5821363"/>
          <p14:tracePt t="69107" x="3571875" y="5813425"/>
          <p14:tracePt t="69115" x="3595688" y="5813425"/>
          <p14:tracePt t="69123" x="3603625" y="5813425"/>
          <p14:tracePt t="69131" x="3611563" y="5805488"/>
          <p14:tracePt t="69137" x="3627438" y="5805488"/>
          <p14:tracePt t="69145" x="3643313" y="5797550"/>
          <p14:tracePt t="69162" x="3660775" y="5797550"/>
          <p14:tracePt t="69171" x="3668713" y="5797550"/>
          <p14:tracePt t="69179" x="3684588" y="5797550"/>
          <p14:tracePt t="69187" x="3692525" y="5797550"/>
          <p14:tracePt t="69195" x="3700463" y="5797550"/>
          <p14:tracePt t="69203" x="3708400" y="5797550"/>
          <p14:tracePt t="69210" x="3724275" y="5797550"/>
          <p14:tracePt t="69218" x="3748088" y="5797550"/>
          <p14:tracePt t="69226" x="3763963" y="5797550"/>
          <p14:tracePt t="69234" x="3787775" y="5797550"/>
          <p14:tracePt t="69243" x="3811588" y="5797550"/>
          <p14:tracePt t="69250" x="3843338" y="5797550"/>
          <p14:tracePt t="69259" x="3890963" y="5789613"/>
          <p14:tracePt t="69266" x="3922713" y="5789613"/>
          <p14:tracePt t="69276" x="3962400" y="5789613"/>
          <p14:tracePt t="69282" x="4019550" y="5781675"/>
          <p14:tracePt t="69290" x="4059238" y="5773738"/>
          <p14:tracePt t="69299" x="4090988" y="5765800"/>
          <p14:tracePt t="69306" x="4122738" y="5765800"/>
          <p14:tracePt t="69314" x="4138613" y="5757863"/>
          <p14:tracePt t="69323" x="4154488" y="5757863"/>
          <p14:tracePt t="69329" x="4162425" y="5757863"/>
          <p14:tracePt t="69353" x="4170363" y="5757863"/>
          <p14:tracePt t="72961" x="4162425" y="5757863"/>
          <p14:tracePt t="72970" x="4114800" y="5757863"/>
          <p14:tracePt t="72978" x="4027488" y="5797550"/>
          <p14:tracePt t="72987" x="3930650" y="5853113"/>
          <p14:tracePt t="72996" x="3851275" y="5916613"/>
          <p14:tracePt t="73003" x="3756025" y="5988050"/>
          <p14:tracePt t="73011" x="3676650" y="6069013"/>
          <p14:tracePt t="73018" x="3619500" y="6148388"/>
          <p14:tracePt t="73027" x="3595688" y="6211888"/>
          <p14:tracePt t="73036" x="3571875" y="6299200"/>
          <p14:tracePt t="73042" x="3563938" y="6372225"/>
          <p14:tracePt t="73050" x="3563938" y="6435725"/>
          <p14:tracePt t="73059" x="3563938" y="6499225"/>
          <p14:tracePt t="73066" x="3563938" y="6546850"/>
          <p14:tracePt t="73075" x="3548063" y="6594475"/>
          <p14:tracePt t="73084" x="3524250" y="6634163"/>
          <p14:tracePt t="73090" x="3492500" y="6673850"/>
          <p14:tracePt t="73099" x="3476625" y="6691313"/>
          <p14:tracePt t="73107" x="3452813" y="6707188"/>
          <p14:tracePt t="73115" x="3421063" y="6731000"/>
          <p14:tracePt t="73122" x="3413125" y="6746875"/>
          <p14:tracePt t="73131" x="3397250" y="6746875"/>
          <p14:tracePt t="73138" x="3389313" y="6754813"/>
          <p14:tracePt t="73146" x="3381375" y="6762750"/>
          <p14:tracePt t="73235" x="3365500" y="6762750"/>
          <p14:tracePt t="73242" x="3349625" y="6762750"/>
          <p14:tracePt t="73250" x="3333750" y="6762750"/>
          <p14:tracePt t="73259" x="3300413" y="6762750"/>
          <p14:tracePt t="73266" x="3260725" y="6762750"/>
          <p14:tracePt t="73275" x="3181350" y="6762750"/>
          <p14:tracePt t="73284" x="3125788" y="6762750"/>
          <p14:tracePt t="73290" x="3078163" y="6762750"/>
          <p14:tracePt t="73299" x="3022600" y="6762750"/>
          <p14:tracePt t="73306" x="2982913" y="6762750"/>
          <p14:tracePt t="73315" x="2933700" y="6762750"/>
          <p14:tracePt t="73322" x="2878138" y="6770688"/>
          <p14:tracePt t="73332" x="2822575" y="6778625"/>
          <p14:tracePt t="73339" x="2782888" y="6786563"/>
          <p14:tracePt t="73349" x="2735263" y="6786563"/>
          <p14:tracePt t="73354" x="2695575" y="6794500"/>
          <p14:tracePt t="73363" x="2663825" y="6794500"/>
          <p14:tracePt t="73372" x="2640013" y="6794500"/>
          <p14:tracePt t="73380" x="2624138" y="6794500"/>
          <p14:tracePt t="73492" x="2616200" y="6794500"/>
          <p14:tracePt t="73505" x="2606675" y="6794500"/>
          <p14:tracePt t="73522" x="2590800" y="6794500"/>
          <p14:tracePt t="73529" x="2566988" y="6794500"/>
          <p14:tracePt t="73538" x="2543175" y="6794500"/>
          <p14:tracePt t="73546" x="2527300" y="6794500"/>
          <p14:tracePt t="73553" x="2503488" y="6794500"/>
          <p14:tracePt t="73569" x="2495550" y="6794500"/>
          <p14:tracePt t="73602" x="2487613" y="6794500"/>
          <p14:tracePt t="73611" x="2479675" y="6794500"/>
          <p14:tracePt t="73619" x="2463800" y="6794500"/>
          <p14:tracePt t="73635" x="2447925" y="6786563"/>
          <p14:tracePt t="73643" x="2439988" y="6778625"/>
          <p14:tracePt t="73651" x="2424113" y="6770688"/>
          <p14:tracePt t="73659" x="2408238" y="6754813"/>
          <p14:tracePt t="73675" x="2392363" y="6738938"/>
          <p14:tracePt t="73684" x="2384425" y="6738938"/>
          <p14:tracePt t="73689" x="2376488" y="6731000"/>
          <p14:tracePt t="73697" x="2368550" y="6731000"/>
          <p14:tracePt t="73705" x="2368550" y="6723063"/>
          <p14:tracePt t="73713" x="2360613" y="6715125"/>
          <p14:tracePt t="73722" x="2352675" y="6715125"/>
          <p14:tracePt t="73729" x="2336800" y="6707188"/>
          <p14:tracePt t="73745" x="2328863" y="6699250"/>
          <p14:tracePt t="73755" x="2312988" y="6691313"/>
          <p14:tracePt t="73771" x="2297113" y="6673850"/>
          <p14:tracePt t="73787" x="2289175" y="6665913"/>
          <p14:tracePt t="73795" x="2281238" y="6657975"/>
          <p14:tracePt t="73802" x="2273300" y="6650038"/>
          <p14:tracePt t="73810" x="2273300" y="6642100"/>
          <p14:tracePt t="73818" x="2273300" y="6634163"/>
          <p14:tracePt t="73826" x="2265363" y="6626225"/>
          <p14:tracePt t="73834" x="2255838" y="6602413"/>
          <p14:tracePt t="73849" x="2255838" y="6594475"/>
          <p14:tracePt t="73865" x="2255838" y="6578600"/>
          <p14:tracePt t="73874" x="2247900" y="6578600"/>
          <p14:tracePt t="73898" x="2247900" y="6570663"/>
          <p14:tracePt t="73931" x="2247900" y="6562725"/>
          <p14:tracePt t="74515" x="2255838" y="6554788"/>
          <p14:tracePt t="74531" x="2281238" y="6546850"/>
          <p14:tracePt t="74537" x="2305050" y="6538913"/>
          <p14:tracePt t="74545" x="2336800" y="6538913"/>
          <p14:tracePt t="74554" x="2400300" y="6538913"/>
          <p14:tracePt t="74563" x="2463800" y="6530975"/>
          <p14:tracePt t="74571" x="2535238" y="6515100"/>
          <p14:tracePt t="74579" x="2632075" y="6499225"/>
          <p14:tracePt t="74587" x="2727325" y="6491288"/>
          <p14:tracePt t="74595" x="2822575" y="6483350"/>
          <p14:tracePt t="74604" x="2917825" y="6483350"/>
          <p14:tracePt t="74610" x="2998788" y="6475413"/>
          <p14:tracePt t="74618" x="3070225" y="6475413"/>
          <p14:tracePt t="74627" x="3133725" y="6459538"/>
          <p14:tracePt t="74634" x="3205163" y="6459538"/>
          <p14:tracePt t="74643" x="3268663" y="6459538"/>
          <p14:tracePt t="74651" x="3333750" y="6459538"/>
          <p14:tracePt t="74658" x="3397250" y="6459538"/>
          <p14:tracePt t="74666" x="3460750" y="6459538"/>
          <p14:tracePt t="74674" x="3516313" y="6459538"/>
          <p14:tracePt t="74683" x="3579813" y="6459538"/>
          <p14:tracePt t="74691" x="3635375" y="6459538"/>
          <p14:tracePt t="74698" x="3684588" y="6459538"/>
          <p14:tracePt t="74707" x="3724275" y="6459538"/>
          <p14:tracePt t="74715" x="3763963" y="6459538"/>
          <p14:tracePt t="74722" x="3779838" y="6459538"/>
          <p14:tracePt t="74731" x="3795713" y="6459538"/>
          <p14:tracePt t="74739" x="3811588" y="6459538"/>
          <p14:tracePt t="74746" x="3819525" y="6459538"/>
          <p14:tracePt t="74753" x="3827463" y="6459538"/>
          <p14:tracePt t="74762" x="3843338" y="6459538"/>
          <p14:tracePt t="74770" x="3867150" y="6475413"/>
          <p14:tracePt t="74777" x="3875088" y="6483350"/>
          <p14:tracePt t="74785" x="3898900" y="6491288"/>
          <p14:tracePt t="74793" x="3922713" y="6507163"/>
          <p14:tracePt t="74801" x="3930650" y="6515100"/>
          <p14:tracePt t="74810" x="3946525" y="6523038"/>
          <p14:tracePt t="74818" x="3962400" y="6530975"/>
          <p14:tracePt t="74833" x="3970338" y="6530975"/>
          <p14:tracePt t="74841" x="3978275" y="6530975"/>
          <p14:tracePt t="74907" x="3986213" y="6538913"/>
          <p14:tracePt t="74915" x="3994150" y="6538913"/>
          <p14:tracePt t="74931" x="4002088" y="6546850"/>
          <p14:tracePt t="74939" x="4002088" y="6554788"/>
          <p14:tracePt t="74955" x="4002088" y="6562725"/>
          <p14:tracePt t="74963" x="3954463" y="6554788"/>
          <p14:tracePt t="74971" x="3898900" y="6530975"/>
          <p14:tracePt t="75210" x="3930650" y="6562725"/>
          <p14:tracePt t="75217" x="3938588" y="6618288"/>
          <p14:tracePt t="75266" x="3946525" y="6618288"/>
          <p14:tracePt t="75275" x="3962400" y="6626225"/>
          <p14:tracePt t="75283" x="3970338" y="6626225"/>
          <p14:tracePt t="75387" x="3978275" y="6626225"/>
          <p14:tracePt t="75394" x="3994150" y="6626225"/>
          <p14:tracePt t="75402" x="4019550" y="6626225"/>
          <p14:tracePt t="75411" x="4051300" y="6626225"/>
          <p14:tracePt t="75419" x="4090988" y="6626225"/>
          <p14:tracePt t="75427" x="4146550" y="6618288"/>
          <p14:tracePt t="75435" x="4202113" y="6610350"/>
          <p14:tracePt t="75443" x="4257675" y="6602413"/>
          <p14:tracePt t="75452" x="4321175" y="6594475"/>
          <p14:tracePt t="75458" x="4386263" y="6586538"/>
          <p14:tracePt t="75467" x="4441825" y="6578600"/>
          <p14:tracePt t="75477" x="4489450" y="6570663"/>
          <p14:tracePt t="75483" x="4521200" y="6562725"/>
          <p14:tracePt t="75490" x="4537075" y="6562725"/>
          <p14:tracePt t="75500" x="4552950" y="6554788"/>
          <p14:tracePt t="75514" x="4560888" y="6554788"/>
          <p14:tracePt t="75521" x="4576763" y="6554788"/>
          <p14:tracePt t="75537" x="4584700" y="6554788"/>
          <p14:tracePt t="75578" x="4592638" y="6554788"/>
          <p14:tracePt t="75643" x="4592638" y="6546850"/>
          <p14:tracePt t="128595" x="4576763" y="6515100"/>
          <p14:tracePt t="128602" x="4497388" y="6459538"/>
          <p14:tracePt t="128611" x="4370388" y="6372225"/>
          <p14:tracePt t="128620" x="4170363" y="6196013"/>
          <p14:tracePt t="128627" x="3962400" y="6037263"/>
          <p14:tracePt t="128636" x="3748088" y="5868988"/>
          <p14:tracePt t="128643" x="3468688" y="5678488"/>
          <p14:tracePt t="128652" x="3268663" y="5557838"/>
          <p14:tracePt t="128658" x="3109913" y="5494338"/>
          <p14:tracePt t="128667" x="2967038" y="5422900"/>
          <p14:tracePt t="128674" x="2870200" y="5399088"/>
          <p14:tracePt t="128683" x="2838450" y="5375275"/>
          <p14:tracePt t="128689" x="2838450" y="5359400"/>
          <p14:tracePt t="128697" x="2838450" y="5351463"/>
          <p14:tracePt t="128705" x="2838450" y="5343525"/>
          <p14:tracePt t="128713" x="2838450" y="5319713"/>
          <p14:tracePt t="128721" x="2854325" y="5286375"/>
          <p14:tracePt t="128729" x="2870200" y="5262563"/>
          <p14:tracePt t="128737" x="2878138" y="5222875"/>
          <p14:tracePt t="128745" x="2886075" y="5199063"/>
          <p14:tracePt t="128753" x="2886075" y="5183188"/>
          <p14:tracePt t="128769" x="2886075" y="5175250"/>
          <p14:tracePt t="128778" x="2886075" y="5159375"/>
          <p14:tracePt t="128786" x="2886075" y="5103813"/>
          <p14:tracePt t="128794" x="2830513" y="4967288"/>
          <p14:tracePt t="128802" x="2735263" y="4721225"/>
          <p14:tracePt t="128810" x="2598738" y="4410075"/>
          <p14:tracePt t="128817" x="2424113" y="4035425"/>
          <p14:tracePt t="128826" x="2247900" y="3636963"/>
          <p14:tracePt t="128835" x="1985963" y="3189288"/>
          <p14:tracePt t="128842" x="1651000" y="2735263"/>
          <p14:tracePt t="128852" x="1276350" y="2297113"/>
          <p14:tracePt t="128858" x="812800" y="1849438"/>
          <p14:tracePt t="128866" x="350838" y="140335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4</a:t>
            </a:fld>
            <a:endParaRPr lang="en-IN"/>
          </a:p>
        </p:txBody>
      </p:sp>
      <p:sp>
        <p:nvSpPr>
          <p:cNvPr id="7" name="TextBox 6">
            <a:extLst>
              <a:ext uri="{FF2B5EF4-FFF2-40B4-BE49-F238E27FC236}">
                <a16:creationId xmlns:a16="http://schemas.microsoft.com/office/drawing/2014/main" id="{DEDC6F4B-78B2-468A-B3FE-53A226624013}"/>
              </a:ext>
            </a:extLst>
          </p:cNvPr>
          <p:cNvSpPr txBox="1"/>
          <p:nvPr/>
        </p:nvSpPr>
        <p:spPr>
          <a:xfrm>
            <a:off x="2209447" y="156431"/>
            <a:ext cx="7773099" cy="645113"/>
          </a:xfrm>
          <a:prstGeom prst="rect">
            <a:avLst/>
          </a:prstGeom>
          <a:noFill/>
        </p:spPr>
        <p:txBody>
          <a:bodyPr wrap="square">
            <a:spAutoFit/>
          </a:bodyPr>
          <a:lstStyle/>
          <a:p>
            <a:pPr algn="ctr">
              <a:lnSpc>
                <a:spcPct val="107000"/>
              </a:lnSpc>
              <a:spcAft>
                <a:spcPts val="800"/>
              </a:spcAft>
            </a:pPr>
            <a:r>
              <a:rPr lang="en-IN" sz="3600" b="1" dirty="0">
                <a:solidFill>
                  <a:srgbClr val="0000FF"/>
                </a:solidFill>
                <a:latin typeface="Times" panose="02020603050405020304" pitchFamily="18" charset="0"/>
                <a:cs typeface="Times" panose="02020603050405020304" pitchFamily="18" charset="0"/>
              </a:rPr>
              <a:t>First Course Handout for CSO201A</a:t>
            </a:r>
          </a:p>
        </p:txBody>
      </p:sp>
      <p:sp>
        <p:nvSpPr>
          <p:cNvPr id="11" name="TextBox 10">
            <a:extLst>
              <a:ext uri="{FF2B5EF4-FFF2-40B4-BE49-F238E27FC236}">
                <a16:creationId xmlns:a16="http://schemas.microsoft.com/office/drawing/2014/main" id="{CA75487A-145A-4ACE-9DAA-C9DC33B7FB58}"/>
              </a:ext>
            </a:extLst>
          </p:cNvPr>
          <p:cNvSpPr txBox="1"/>
          <p:nvPr/>
        </p:nvSpPr>
        <p:spPr>
          <a:xfrm>
            <a:off x="299205" y="951757"/>
            <a:ext cx="11593585" cy="6161046"/>
          </a:xfrm>
          <a:prstGeom prst="rect">
            <a:avLst/>
          </a:prstGeom>
          <a:noFill/>
        </p:spPr>
        <p:txBody>
          <a:bodyPr wrap="square">
            <a:spAutoFit/>
          </a:bodyPr>
          <a:lstStyle/>
          <a:p>
            <a:pPr algn="ctr">
              <a:lnSpc>
                <a:spcPct val="107000"/>
              </a:lnSpc>
              <a:spcAft>
                <a:spcPts val="800"/>
              </a:spcAft>
            </a:pPr>
            <a:r>
              <a:rPr lang="en-IN" sz="26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Prof. D. H. </a:t>
            </a:r>
            <a:r>
              <a:rPr lang="en-IN" sz="2600" b="1" dirty="0" err="1">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Dethe</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No. of Lectures: 21</a:t>
            </a:r>
            <a:endParaRPr lang="en-IN" sz="18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Chemistry of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odors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dyes and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flavors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Green Chemistry introduction, principles, sustainability, atom economy, some green initiatives, management of resources and its effect on health and environment. Catalysis and biocatalysts in organic chemistry. Enantioselectivity and chiral-synthesis, organo-catalysis. Enzymes as drug targets and their inhibitors as model inhibitors. Solid phase synthesis and strategies for futuristic designs in organic chemistry. Photo-chemistry: simple concepts and applications (semiconductor photochemistry, solar energy conversion by photovoltaic cells, photo catalysis, etc.); supra molecular photochemistry. Organic Materials: polymers (biodegradable polymers, conducting polymers, etc.), smart materials, OLEDs, intelligent gels, dyes, etc</a:t>
            </a:r>
          </a:p>
          <a:p>
            <a:pPr algn="just">
              <a:lnSpc>
                <a:spcPct val="107000"/>
              </a:lnSpc>
              <a:spcAft>
                <a:spcPts val="800"/>
              </a:spcAft>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Books: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March, J., Advanced Organic Chemistry, 4th ed, 1999.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Clayden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G., Warren, and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Wothers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Organic Chemistry, 1st ed, 2001.</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Nasipuri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D., Stereochemistry of Organic Compounds, 2nd ed., 1995.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Sykes, Peter, A guide book to Mechanism in Organic Chemistry, R. Bruckner, Organic Mechanisms, 2010.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Nomenclature of Organic Chemistry Book by J.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Rigaudy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and S. P.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Klesney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Reactive Intermediates in Organic Chemistry: Structure, Mechanism, and Reactions Book by Maya Shankar Singh.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4F01E278-C604-4EBE-BDDB-736D04BAFC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722880839"/>
      </p:ext>
    </p:extLst>
  </p:cSld>
  <p:clrMapOvr>
    <a:masterClrMapping/>
  </p:clrMapOvr>
  <mc:AlternateContent xmlns:mc="http://schemas.openxmlformats.org/markup-compatibility/2006" xmlns:p14="http://schemas.microsoft.com/office/powerpoint/2010/main">
    <mc:Choice Requires="p14">
      <p:transition spd="slow" p14:dur="2000" advTm="151104"/>
    </mc:Choice>
    <mc:Fallback xmlns="">
      <p:transition spd="slow" advTm="151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1994" x="2846388" y="2527300"/>
          <p14:tracePt t="11999" x="2727325" y="2455863"/>
          <p14:tracePt t="12008" x="2551113" y="2273300"/>
          <p14:tracePt t="12016" x="2447925" y="2097088"/>
          <p14:tracePt t="12024" x="2368550" y="1970088"/>
          <p14:tracePt t="12032" x="2336800" y="1898650"/>
          <p14:tracePt t="12040" x="2312988" y="1825625"/>
          <p14:tracePt t="12048" x="2297113" y="1793875"/>
          <p14:tracePt t="12056" x="2289175" y="1746250"/>
          <p14:tracePt t="12065" x="2281238" y="1690688"/>
          <p14:tracePt t="12072" x="2273300" y="1658938"/>
          <p14:tracePt t="12080" x="2273300" y="1627188"/>
          <p14:tracePt t="12088" x="2273300" y="1603375"/>
          <p14:tracePt t="12097" x="2273300" y="1587500"/>
          <p14:tracePt t="12113" x="2289175" y="1579563"/>
          <p14:tracePt t="12121" x="2344738" y="1571625"/>
          <p14:tracePt t="12129" x="2424113" y="1571625"/>
          <p14:tracePt t="12138" x="2455863" y="1571625"/>
          <p14:tracePt t="12144" x="2479675" y="1571625"/>
          <p14:tracePt t="12161" x="2487613" y="1571625"/>
          <p14:tracePt t="12176" x="2495550" y="1571625"/>
          <p14:tracePt t="12185" x="2503488" y="1563688"/>
          <p14:tracePt t="12201" x="2503488" y="1547813"/>
          <p14:tracePt t="12208" x="2503488" y="1530350"/>
          <p14:tracePt t="12216" x="2495550" y="1498600"/>
          <p14:tracePt t="12225" x="2471738" y="1474788"/>
          <p14:tracePt t="12232" x="2439988" y="1443038"/>
          <p14:tracePt t="12240" x="2416175" y="1411288"/>
          <p14:tracePt t="12248" x="2384425" y="1387475"/>
          <p14:tracePt t="12256" x="2368550" y="1371600"/>
          <p14:tracePt t="12264" x="2352675" y="1363663"/>
          <p14:tracePt t="12272" x="2328863" y="1347788"/>
          <p14:tracePt t="12280" x="2312988" y="1339850"/>
          <p14:tracePt t="12288" x="2305050" y="1323975"/>
          <p14:tracePt t="12296" x="2289175" y="1323975"/>
          <p14:tracePt t="12304" x="2281238" y="1308100"/>
          <p14:tracePt t="12313" x="2273300" y="1308100"/>
          <p14:tracePt t="12321" x="2255838" y="1300163"/>
          <p14:tracePt t="12329" x="2247900" y="1292225"/>
          <p14:tracePt t="12337" x="2239963" y="1284288"/>
          <p14:tracePt t="12345" x="2232025" y="1284288"/>
          <p14:tracePt t="12361" x="2224088" y="1284288"/>
          <p14:tracePt t="12424" x="2216150" y="1284288"/>
          <p14:tracePt t="12441" x="2208213" y="1284288"/>
          <p14:tracePt t="12466" x="2200275" y="1284288"/>
          <p14:tracePt t="12472" x="2184400" y="1308100"/>
          <p14:tracePt t="12480" x="2176463" y="1363663"/>
          <p14:tracePt t="12488" x="2168525" y="1435100"/>
          <p14:tracePt t="12496" x="2152650" y="1498600"/>
          <p14:tracePt t="12507" x="2144713" y="1579563"/>
          <p14:tracePt t="12513" x="2128838" y="1651000"/>
          <p14:tracePt t="12521" x="2120900" y="1714500"/>
          <p14:tracePt t="12531" x="2105025" y="1801813"/>
          <p14:tracePt t="12538" x="2105025" y="1873250"/>
          <p14:tracePt t="12545" x="2105025" y="1946275"/>
          <p14:tracePt t="12556" x="2105025" y="1993900"/>
          <p14:tracePt t="12561" x="2105025" y="2049463"/>
          <p14:tracePt t="12572" x="2105025" y="2081213"/>
          <p14:tracePt t="12579" x="2105025" y="2112963"/>
          <p14:tracePt t="12586" x="2105025" y="2128838"/>
          <p14:tracePt t="12593" x="2105025" y="2144713"/>
          <p14:tracePt t="12601" x="2105025" y="2168525"/>
          <p14:tracePt t="12610" x="2105025" y="2176463"/>
          <p14:tracePt t="12617" x="2105025" y="2184400"/>
          <p14:tracePt t="12627" x="2089150" y="2200275"/>
          <p14:tracePt t="12641" x="2081213" y="2216150"/>
          <p14:tracePt t="12651" x="2065338" y="2224088"/>
          <p14:tracePt t="12657" x="2025650" y="2241550"/>
          <p14:tracePt t="12665" x="1962150" y="2257425"/>
          <p14:tracePt t="12675" x="1873250" y="2265363"/>
          <p14:tracePt t="12680" x="1785938" y="2273300"/>
          <p14:tracePt t="12688" x="1698625" y="2289175"/>
          <p14:tracePt t="12696" x="1627188" y="2289175"/>
          <p14:tracePt t="12704" x="1546225" y="2297113"/>
          <p14:tracePt t="12712" x="1482725" y="2305050"/>
          <p14:tracePt t="12720" x="1427163" y="2312988"/>
          <p14:tracePt t="12728" x="1387475" y="2312988"/>
          <p14:tracePt t="12736" x="1347788" y="2312988"/>
          <p14:tracePt t="12745" x="1308100" y="2312988"/>
          <p14:tracePt t="12757" x="1276350" y="2312988"/>
          <p14:tracePt t="12762" x="1244600" y="2312988"/>
          <p14:tracePt t="12769" x="1203325" y="2312988"/>
          <p14:tracePt t="12778" x="1147763" y="2312988"/>
          <p14:tracePt t="12785" x="1084263" y="2320925"/>
          <p14:tracePt t="12793" x="1020763" y="2336800"/>
          <p14:tracePt t="12804" x="965200" y="2344738"/>
          <p14:tracePt t="12810" x="909638" y="2352675"/>
          <p14:tracePt t="12817" x="868363" y="2368550"/>
          <p14:tracePt t="12827" x="860425" y="2376488"/>
          <p14:tracePt t="12831" x="852488" y="2376488"/>
          <p14:tracePt t="14762" x="844550" y="2376488"/>
          <p14:tracePt t="14769" x="836613" y="2376488"/>
          <p14:tracePt t="14777" x="812800" y="2376488"/>
          <p14:tracePt t="14785" x="796925" y="2368550"/>
          <p14:tracePt t="14793" x="796925" y="2360613"/>
          <p14:tracePt t="14802" x="788988" y="2352675"/>
          <p14:tracePt t="14931" x="788988" y="2344738"/>
          <p14:tracePt t="14939" x="812800" y="2344738"/>
          <p14:tracePt t="14946" x="844550" y="2352675"/>
          <p14:tracePt t="14953" x="885825" y="2368550"/>
          <p14:tracePt t="14961" x="957263" y="2384425"/>
          <p14:tracePt t="14969" x="1012825" y="2408238"/>
          <p14:tracePt t="14978" x="1092200" y="2408238"/>
          <p14:tracePt t="14985" x="1171575" y="2408238"/>
          <p14:tracePt t="14993" x="1244600" y="2408238"/>
          <p14:tracePt t="15001" x="1292225" y="2408238"/>
          <p14:tracePt t="15009" x="1347788" y="2384425"/>
          <p14:tracePt t="15016" x="1379538" y="2368550"/>
          <p14:tracePt t="15024" x="1411288" y="2344738"/>
          <p14:tracePt t="15032" x="1427163" y="2328863"/>
          <p14:tracePt t="15040" x="1435100" y="2320925"/>
          <p14:tracePt t="15297" x="1419225" y="2320925"/>
          <p14:tracePt t="15305" x="1419225" y="2328863"/>
          <p14:tracePt t="15322" x="1419225" y="2344738"/>
          <p14:tracePt t="15329" x="1419225" y="2352675"/>
          <p14:tracePt t="15337" x="1419225" y="2368550"/>
          <p14:tracePt t="15345" x="1427163" y="2376488"/>
          <p14:tracePt t="15353" x="1427163" y="2384425"/>
          <p14:tracePt t="15377" x="1435100" y="2384425"/>
          <p14:tracePt t="15417" x="1427163" y="2384425"/>
          <p14:tracePt t="15426" x="1419225" y="2384425"/>
          <p14:tracePt t="15433" x="1419225" y="2392363"/>
          <p14:tracePt t="16506" x="1427163" y="2392363"/>
          <p14:tracePt t="16529" x="1435100" y="2392363"/>
          <p14:tracePt t="16538" x="1443038" y="2392363"/>
          <p14:tracePt t="16553" x="1458913" y="2392363"/>
          <p14:tracePt t="16561" x="1474788" y="2392363"/>
          <p14:tracePt t="16569" x="1490663" y="2392363"/>
          <p14:tracePt t="16576" x="1506538" y="2384425"/>
          <p14:tracePt t="16584" x="1530350" y="2384425"/>
          <p14:tracePt t="16592" x="1546225" y="2376488"/>
          <p14:tracePt t="16600" x="1571625" y="2360613"/>
          <p14:tracePt t="16608" x="1595438" y="2352675"/>
          <p14:tracePt t="16616" x="1611313" y="2336800"/>
          <p14:tracePt t="16624" x="1635125" y="2328863"/>
          <p14:tracePt t="16632" x="1666875" y="2305050"/>
          <p14:tracePt t="16648" x="1674813" y="2297113"/>
          <p14:tracePt t="16673" x="1627188" y="2281238"/>
          <p14:tracePt t="16681" x="1490663" y="2257425"/>
          <p14:tracePt t="16690" x="1147763" y="2192338"/>
          <p14:tracePt t="16697" x="1092200" y="2176463"/>
          <p14:tracePt t="16864" x="1076325" y="2184400"/>
          <p14:tracePt t="16872" x="1020763" y="2192338"/>
          <p14:tracePt t="16897" x="1028700" y="2184400"/>
          <p14:tracePt t="16905" x="1036638" y="2184400"/>
          <p14:tracePt t="16913" x="1052513" y="2176463"/>
          <p14:tracePt t="16921" x="1092200" y="2168525"/>
          <p14:tracePt t="16929" x="1155700" y="2160588"/>
          <p14:tracePt t="16936" x="1244600" y="2160588"/>
          <p14:tracePt t="16944" x="1331913" y="2160588"/>
          <p14:tracePt t="16952" x="1411288" y="2160588"/>
          <p14:tracePt t="16960" x="1450975" y="2160588"/>
          <p14:tracePt t="16968" x="1482725" y="2168525"/>
          <p14:tracePt t="16976" x="1498600" y="2176463"/>
          <p14:tracePt t="16984" x="1506538" y="2192338"/>
          <p14:tracePt t="16992" x="1522413" y="2192338"/>
          <p14:tracePt t="17000" x="1538288" y="2208213"/>
          <p14:tracePt t="17008" x="1546225" y="2208213"/>
          <p14:tracePt t="17016" x="1579563" y="2224088"/>
          <p14:tracePt t="17024" x="1595438" y="2233613"/>
          <p14:tracePt t="17032" x="1635125" y="2249488"/>
          <p14:tracePt t="17040" x="1666875" y="2249488"/>
          <p14:tracePt t="17048" x="1706563" y="2257425"/>
          <p14:tracePt t="17057" x="1746250" y="2257425"/>
          <p14:tracePt t="17064" x="1793875" y="2265363"/>
          <p14:tracePt t="17073" x="1849438" y="2273300"/>
          <p14:tracePt t="17080" x="1889125" y="2281238"/>
          <p14:tracePt t="17088" x="1946275" y="2289175"/>
          <p14:tracePt t="17096" x="1993900" y="2297113"/>
          <p14:tracePt t="17104" x="2025650" y="2297113"/>
          <p14:tracePt t="17112" x="2049463" y="2305050"/>
          <p14:tracePt t="17120" x="2065338" y="2305050"/>
          <p14:tracePt t="17128" x="2073275" y="2305050"/>
          <p14:tracePt t="17168" x="2081213" y="2305050"/>
          <p14:tracePt t="17234" x="2089150" y="2305050"/>
          <p14:tracePt t="17242" x="2097088" y="2305050"/>
          <p14:tracePt t="17249" x="2112963" y="2305050"/>
          <p14:tracePt t="17258" x="2136775" y="2305050"/>
          <p14:tracePt t="17265" x="2168525" y="2305050"/>
          <p14:tracePt t="17273" x="2208213" y="2305050"/>
          <p14:tracePt t="17281" x="2239963" y="2305050"/>
          <p14:tracePt t="17290" x="2273300" y="2305050"/>
          <p14:tracePt t="17297" x="2312988" y="2305050"/>
          <p14:tracePt t="17305" x="2368550" y="2305050"/>
          <p14:tracePt t="17313" x="2408238" y="2305050"/>
          <p14:tracePt t="17321" x="2463800" y="2305050"/>
          <p14:tracePt t="17329" x="2527300" y="2305050"/>
          <p14:tracePt t="17337" x="2590800" y="2305050"/>
          <p14:tracePt t="17345" x="2671763" y="2305050"/>
          <p14:tracePt t="17353" x="2743200" y="2305050"/>
          <p14:tracePt t="17361" x="2806700" y="2305050"/>
          <p14:tracePt t="17369" x="2870200" y="2305050"/>
          <p14:tracePt t="17377" x="2933700" y="2305050"/>
          <p14:tracePt t="17384" x="2974975" y="2305050"/>
          <p14:tracePt t="17393" x="3006725" y="2305050"/>
          <p14:tracePt t="17401" x="3030538" y="2305050"/>
          <p14:tracePt t="17417" x="3038475" y="2305050"/>
          <p14:tracePt t="17433" x="3046413" y="2305050"/>
          <p14:tracePt t="17457" x="3054350" y="2305050"/>
          <p14:tracePt t="17465" x="3062288" y="2305050"/>
          <p14:tracePt t="17481" x="3070225" y="2305050"/>
          <p14:tracePt t="17489" x="3078163" y="2305050"/>
          <p14:tracePt t="17505" x="3094038" y="2305050"/>
          <p14:tracePt t="17513" x="3101975" y="2297113"/>
          <p14:tracePt t="17521" x="3109913" y="2297113"/>
          <p14:tracePt t="17527" x="3125788" y="2289175"/>
          <p14:tracePt t="17536" x="3141663" y="2289175"/>
          <p14:tracePt t="17545" x="3149600" y="2289175"/>
          <p14:tracePt t="17552" x="3165475" y="2289175"/>
          <p14:tracePt t="17560" x="3181350" y="2289175"/>
          <p14:tracePt t="17568" x="3197225" y="2289175"/>
          <p14:tracePt t="17576" x="3213100" y="2289175"/>
          <p14:tracePt t="17584" x="3221038" y="2289175"/>
          <p14:tracePt t="17592" x="3228975" y="2289175"/>
          <p14:tracePt t="17633" x="3221038" y="2273300"/>
          <p14:tracePt t="17642" x="3213100" y="2273300"/>
          <p14:tracePt t="17649" x="3189288" y="2249488"/>
          <p14:tracePt t="17657" x="3149600" y="2241550"/>
          <p14:tracePt t="17665" x="3141663" y="2241550"/>
          <p14:tracePt t="17754" x="3157538" y="2265363"/>
          <p14:tracePt t="17761" x="3189288" y="2265363"/>
          <p14:tracePt t="17880" x="3197225" y="2265363"/>
          <p14:tracePt t="17888" x="3205163" y="2265363"/>
          <p14:tracePt t="17896" x="3221038" y="2265363"/>
          <p14:tracePt t="17904" x="3244850" y="2265363"/>
          <p14:tracePt t="17912" x="3284538" y="2265363"/>
          <p14:tracePt t="17920" x="3325813" y="2265363"/>
          <p14:tracePt t="17927" x="3365500" y="2265363"/>
          <p14:tracePt t="17936" x="3421063" y="2265363"/>
          <p14:tracePt t="17944" x="3484563" y="2265363"/>
          <p14:tracePt t="17952" x="3548063" y="2265363"/>
          <p14:tracePt t="17960" x="3595688" y="2265363"/>
          <p14:tracePt t="17968" x="3668713" y="2265363"/>
          <p14:tracePt t="17976" x="3732213" y="2265363"/>
          <p14:tracePt t="17985" x="3779838" y="2265363"/>
          <p14:tracePt t="17992" x="3811588" y="2265363"/>
          <p14:tracePt t="18001" x="3835400" y="2265363"/>
          <p14:tracePt t="18009" x="3859213" y="2265363"/>
          <p14:tracePt t="18016" x="3867150" y="2265363"/>
          <p14:tracePt t="18033" x="3875088" y="2265363"/>
          <p14:tracePt t="18106" x="3883025" y="2265363"/>
          <p14:tracePt t="18114" x="3803650" y="2192338"/>
          <p14:tracePt t="18122" x="3676650" y="2120900"/>
          <p14:tracePt t="18131" x="3660775" y="2105025"/>
          <p14:tracePt t="18280" x="3643313" y="2105025"/>
          <p14:tracePt t="18288" x="3643313" y="2097088"/>
          <p14:tracePt t="18312" x="3643313" y="2089150"/>
          <p14:tracePt t="18320" x="3643313" y="2073275"/>
          <p14:tracePt t="18328" x="3651250" y="2057400"/>
          <p14:tracePt t="18336" x="3660775" y="2049463"/>
          <p14:tracePt t="19368" x="3651250" y="2049463"/>
          <p14:tracePt t="19376" x="3643313" y="2065338"/>
          <p14:tracePt t="19384" x="3643313" y="2073275"/>
          <p14:tracePt t="19392" x="3643313" y="2081213"/>
          <p14:tracePt t="19408" x="3660775" y="2097088"/>
          <p14:tracePt t="19417" x="3708400" y="2112963"/>
          <p14:tracePt t="19426" x="3763963" y="2112963"/>
          <p14:tracePt t="19433" x="3811588" y="2128838"/>
          <p14:tracePt t="19441" x="3867150" y="2144713"/>
          <p14:tracePt t="19449" x="3922713" y="2160588"/>
          <p14:tracePt t="19457" x="3954463" y="2168525"/>
          <p14:tracePt t="19468" x="4011613" y="2184400"/>
          <p14:tracePt t="19473" x="4059238" y="2200275"/>
          <p14:tracePt t="19481" x="4114800" y="2216150"/>
          <p14:tracePt t="19490" x="4178300" y="2233613"/>
          <p14:tracePt t="19496" x="4233863" y="2249488"/>
          <p14:tracePt t="19504" x="4289425" y="2265363"/>
          <p14:tracePt t="19512" x="4352925" y="2281238"/>
          <p14:tracePt t="19520" x="4425950" y="2297113"/>
          <p14:tracePt t="19528" x="4505325" y="2312988"/>
          <p14:tracePt t="19535" x="4584700" y="2328863"/>
          <p14:tracePt t="19544" x="4672013" y="2328863"/>
          <p14:tracePt t="19553" x="4752975" y="2336800"/>
          <p14:tracePt t="19560" x="4840288" y="2336800"/>
          <p14:tracePt t="19568" x="4911725" y="2336800"/>
          <p14:tracePt t="19577" x="4999038" y="2336800"/>
          <p14:tracePt t="19585" x="5087938" y="2336800"/>
          <p14:tracePt t="19596" x="5159375" y="2336800"/>
          <p14:tracePt t="19602" x="5230813" y="2336800"/>
          <p14:tracePt t="19609" x="5318125" y="2336800"/>
          <p14:tracePt t="19621" x="5381625" y="2336800"/>
          <p14:tracePt t="19623" x="5454650" y="2336800"/>
          <p14:tracePt t="19632" x="5510213" y="2336800"/>
          <p14:tracePt t="19640" x="5565775" y="2336800"/>
          <p14:tracePt t="19648" x="5613400" y="2336800"/>
          <p14:tracePt t="19656" x="5661025" y="2336800"/>
          <p14:tracePt t="19664" x="5692775" y="2328863"/>
          <p14:tracePt t="19672" x="5732463" y="2320925"/>
          <p14:tracePt t="19680" x="5765800" y="2320925"/>
          <p14:tracePt t="19688" x="5789613" y="2312988"/>
          <p14:tracePt t="19696" x="5805488" y="2312988"/>
          <p14:tracePt t="19704" x="5813425" y="2312988"/>
          <p14:tracePt t="19720" x="5821363" y="2312988"/>
          <p14:tracePt t="19769" x="5837238" y="2312988"/>
          <p14:tracePt t="19778" x="5845175" y="2305050"/>
          <p14:tracePt t="19786" x="5868988" y="2297113"/>
          <p14:tracePt t="19794" x="5900738" y="2289175"/>
          <p14:tracePt t="19801" x="5948363" y="2273300"/>
          <p14:tracePt t="19809" x="6011863" y="2257425"/>
          <p14:tracePt t="19818" x="6083300" y="2241550"/>
          <p14:tracePt t="19825" x="6148388" y="2224088"/>
          <p14:tracePt t="19833" x="6211888" y="2216150"/>
          <p14:tracePt t="19841" x="6275388" y="2208213"/>
          <p14:tracePt t="19849" x="6338888" y="2200275"/>
          <p14:tracePt t="19856" x="6394450" y="2192338"/>
          <p14:tracePt t="19864" x="6442075" y="2184400"/>
          <p14:tracePt t="19872" x="6491288" y="2176463"/>
          <p14:tracePt t="19880" x="6523038" y="2168525"/>
          <p14:tracePt t="19888" x="6554788" y="2160588"/>
          <p14:tracePt t="19896" x="6578600" y="2160588"/>
          <p14:tracePt t="19905" x="6602413" y="2160588"/>
          <p14:tracePt t="19912" x="6610350" y="2160588"/>
          <p14:tracePt t="19931" x="6626225" y="2152650"/>
          <p14:tracePt t="19937" x="6642100" y="2152650"/>
          <p14:tracePt t="19953" x="6650038" y="2152650"/>
          <p14:tracePt t="19979" x="6657975" y="2152650"/>
          <p14:tracePt t="19985" x="6665913" y="2152650"/>
          <p14:tracePt t="19993" x="6673850" y="2152650"/>
          <p14:tracePt t="20002" x="6689725" y="2152650"/>
          <p14:tracePt t="20009" x="6705600" y="2152650"/>
          <p14:tracePt t="20017" x="6729413" y="2152650"/>
          <p14:tracePt t="20025" x="6745288" y="2152650"/>
          <p14:tracePt t="20033" x="6769100" y="2152650"/>
          <p14:tracePt t="20041" x="6794500" y="2152650"/>
          <p14:tracePt t="20050" x="6818313" y="2152650"/>
          <p14:tracePt t="20057" x="6850063" y="2152650"/>
          <p14:tracePt t="20065" x="6873875" y="2152650"/>
          <p14:tracePt t="20073" x="6889750" y="2152650"/>
          <p14:tracePt t="20081" x="6913563" y="2152650"/>
          <p14:tracePt t="20089" x="6929438" y="2152650"/>
          <p14:tracePt t="20099" x="6945313" y="2152650"/>
          <p14:tracePt t="20104" x="6961188" y="2152650"/>
          <p14:tracePt t="20112" x="6977063" y="2152650"/>
          <p14:tracePt t="20120" x="6992938" y="2152650"/>
          <p14:tracePt t="20136" x="7000875" y="2152650"/>
          <p14:tracePt t="20153" x="7008813" y="2160588"/>
          <p14:tracePt t="20169" x="7016750" y="2168525"/>
          <p14:tracePt t="20194" x="7016750" y="2176463"/>
          <p14:tracePt t="20201" x="7024688" y="2184400"/>
          <p14:tracePt t="20209" x="7024688" y="2192338"/>
          <p14:tracePt t="20218" x="7032625" y="2208213"/>
          <p14:tracePt t="20225" x="7032625" y="2216150"/>
          <p14:tracePt t="20233" x="7032625" y="2224088"/>
          <p14:tracePt t="20241" x="7032625" y="2241550"/>
          <p14:tracePt t="20249" x="7032625" y="2257425"/>
          <p14:tracePt t="20257" x="7040563" y="2273300"/>
          <p14:tracePt t="20266" x="7048500" y="2281238"/>
          <p14:tracePt t="20273" x="7056438" y="2305050"/>
          <p14:tracePt t="20281" x="7056438" y="2320925"/>
          <p14:tracePt t="20289" x="7064375" y="2336800"/>
          <p14:tracePt t="20298" x="7088188" y="2360613"/>
          <p14:tracePt t="20305" x="7153275" y="2424113"/>
          <p14:tracePt t="20313" x="7192963" y="2439988"/>
          <p14:tracePt t="20321" x="7224713" y="2463800"/>
          <p14:tracePt t="20329" x="7264400" y="2479675"/>
          <p14:tracePt t="20337" x="7288213" y="2479675"/>
          <p14:tracePt t="20346" x="7304088" y="2479675"/>
          <p14:tracePt t="20353" x="7335838" y="2479675"/>
          <p14:tracePt t="20362" x="7375525" y="2479675"/>
          <p14:tracePt t="20369" x="7431088" y="2479675"/>
          <p14:tracePt t="20378" x="7486650" y="2479675"/>
          <p14:tracePt t="20385" x="7543800" y="2463800"/>
          <p14:tracePt t="20393" x="7591425" y="2447925"/>
          <p14:tracePt t="20401" x="7607300" y="2439988"/>
          <p14:tracePt t="20409" x="7615238" y="2432050"/>
          <p14:tracePt t="20417" x="7615238" y="2424113"/>
          <p14:tracePt t="20425" x="7615238" y="2416175"/>
          <p14:tracePt t="20433" x="7615238" y="2392363"/>
          <p14:tracePt t="20441" x="7575550" y="2384425"/>
          <p14:tracePt t="20448" x="7519988" y="2352675"/>
          <p14:tracePt t="20456" x="7462838" y="2328863"/>
          <p14:tracePt t="20464" x="7446963" y="2320925"/>
          <p14:tracePt t="20473" x="7439025" y="2320925"/>
          <p14:tracePt t="20672" x="7423150" y="2320925"/>
          <p14:tracePt t="20680" x="7367588" y="2320925"/>
          <p14:tracePt t="20688" x="7319963" y="2328863"/>
          <p14:tracePt t="20696" x="7312025" y="2328863"/>
          <p14:tracePt t="20753" x="7319963" y="2328863"/>
          <p14:tracePt t="20763" x="7327900" y="2328863"/>
          <p14:tracePt t="20769" x="7343775" y="2328863"/>
          <p14:tracePt t="20777" x="7351713" y="2328863"/>
          <p14:tracePt t="20849" x="7367588" y="2328863"/>
          <p14:tracePt t="20865" x="7391400" y="2320925"/>
          <p14:tracePt t="20873" x="7407275" y="2320925"/>
          <p14:tracePt t="20881" x="7431088" y="2320925"/>
          <p14:tracePt t="20889" x="7454900" y="2320925"/>
          <p14:tracePt t="20897" x="7486650" y="2312988"/>
          <p14:tracePt t="20905" x="7504113" y="2312988"/>
          <p14:tracePt t="20913" x="7543800" y="2305050"/>
          <p14:tracePt t="20931" x="7583488" y="2305050"/>
          <p14:tracePt t="20936" x="7615238" y="2297113"/>
          <p14:tracePt t="20945" x="7639050" y="2297113"/>
          <p14:tracePt t="20955" x="7670800" y="2289175"/>
          <p14:tracePt t="20963" x="7702550" y="2289175"/>
          <p14:tracePt t="20969" x="7734300" y="2289175"/>
          <p14:tracePt t="20981" x="7766050" y="2289175"/>
          <p14:tracePt t="20983" x="7813675" y="2289175"/>
          <p14:tracePt t="20992" x="7839075" y="2289175"/>
          <p14:tracePt t="21000" x="7854950" y="2289175"/>
          <p14:tracePt t="21008" x="7870825" y="2289175"/>
          <p14:tracePt t="21016" x="7878763" y="2289175"/>
          <p14:tracePt t="21024" x="7886700" y="2289175"/>
          <p14:tracePt t="21089" x="7894638" y="2289175"/>
          <p14:tracePt t="21097" x="7902575" y="2289175"/>
          <p14:tracePt t="21105" x="7910513" y="2289175"/>
          <p14:tracePt t="21112" x="7926388" y="2289175"/>
          <p14:tracePt t="21121" x="7942263" y="2289175"/>
          <p14:tracePt t="21131" x="7958138" y="2289175"/>
          <p14:tracePt t="21137" x="7966075" y="2289175"/>
          <p14:tracePt t="21147" x="7981950" y="2289175"/>
          <p14:tracePt t="21156" x="7997825" y="2297113"/>
          <p14:tracePt t="21160" x="8013700" y="2297113"/>
          <p14:tracePt t="21168" x="8037513" y="2312988"/>
          <p14:tracePt t="21176" x="8077200" y="2328863"/>
          <p14:tracePt t="21184" x="8108950" y="2344738"/>
          <p14:tracePt t="21192" x="8148638" y="2352675"/>
          <p14:tracePt t="21200" x="8172450" y="2368550"/>
          <p14:tracePt t="21208" x="8189913" y="2376488"/>
          <p14:tracePt t="21216" x="8205788" y="2384425"/>
          <p14:tracePt t="21225" x="8221663" y="2400300"/>
          <p14:tracePt t="21233" x="8229600" y="2400300"/>
          <p14:tracePt t="21242" x="8253413" y="2416175"/>
          <p14:tracePt t="21250" x="8285163" y="2432050"/>
          <p14:tracePt t="21257" x="8301038" y="2432050"/>
          <p14:tracePt t="21265" x="8324850" y="2447925"/>
          <p14:tracePt t="21273" x="8332788" y="2447925"/>
          <p14:tracePt t="21282" x="8348663" y="2455863"/>
          <p14:tracePt t="21289" x="8356600" y="2455863"/>
          <p14:tracePt t="21344" x="8364538" y="2455863"/>
          <p14:tracePt t="21352" x="8372475" y="2455863"/>
          <p14:tracePt t="21368" x="8388350" y="2455863"/>
          <p14:tracePt t="21376" x="8404225" y="2455863"/>
          <p14:tracePt t="21385" x="8420100" y="2455863"/>
          <p14:tracePt t="21393" x="8428038" y="2455863"/>
          <p14:tracePt t="21402" x="8435975" y="2455863"/>
          <p14:tracePt t="21410" x="8443913" y="2455863"/>
          <p14:tracePt t="21417" x="8451850" y="2455863"/>
          <p14:tracePt t="21426" x="8459788" y="2455863"/>
          <p14:tracePt t="21434" x="8467725" y="2455863"/>
          <p14:tracePt t="21473" x="8475663" y="2455863"/>
          <p14:tracePt t="21481" x="8483600" y="2455863"/>
          <p14:tracePt t="21490" x="8491538" y="2455863"/>
          <p14:tracePt t="21506" x="8499475" y="2455863"/>
          <p14:tracePt t="21514" x="8531225" y="2455863"/>
          <p14:tracePt t="21521" x="8540750" y="2439988"/>
          <p14:tracePt t="21531" x="8548688" y="2432050"/>
          <p14:tracePt t="21538" x="8556625" y="2424113"/>
          <p14:tracePt t="21544" x="8564563" y="2416175"/>
          <p14:tracePt t="21706" x="8564563" y="2408238"/>
          <p14:tracePt t="21712" x="8572500" y="2400300"/>
          <p14:tracePt t="21721" x="8580438" y="2392363"/>
          <p14:tracePt t="21731" x="8604250" y="2384425"/>
          <p14:tracePt t="21737" x="8620125" y="2384425"/>
          <p14:tracePt t="21745" x="8636000" y="2384425"/>
          <p14:tracePt t="21754" x="8659813" y="2376488"/>
          <p14:tracePt t="21760" x="8667750" y="2376488"/>
          <p14:tracePt t="21768" x="8675688" y="2376488"/>
          <p14:tracePt t="21776" x="8683625" y="2376488"/>
          <p14:tracePt t="21937" x="8691563" y="2376488"/>
          <p14:tracePt t="21969" x="8707438" y="2368550"/>
          <p14:tracePt t="22073" x="8715375" y="2368550"/>
          <p14:tracePt t="22080" x="8723313" y="2368550"/>
          <p14:tracePt t="22096" x="8731250" y="2368550"/>
          <p14:tracePt t="22104" x="8747125" y="2368550"/>
          <p14:tracePt t="22112" x="8763000" y="2368550"/>
          <p14:tracePt t="22120" x="8770938" y="2368550"/>
          <p14:tracePt t="22132" x="8786813" y="2368550"/>
          <p14:tracePt t="22138" x="8794750" y="2368550"/>
          <p14:tracePt t="22145" x="8818563" y="2368550"/>
          <p14:tracePt t="22153" x="8834438" y="2368550"/>
          <p14:tracePt t="22164" x="8842375" y="2368550"/>
          <p14:tracePt t="22169" x="8866188" y="2368550"/>
          <p14:tracePt t="22177" x="8891588" y="2368550"/>
          <p14:tracePt t="22187" x="8915400" y="2368550"/>
          <p14:tracePt t="22193" x="8931275" y="2368550"/>
          <p14:tracePt t="22201" x="8955088" y="2368550"/>
          <p14:tracePt t="22209" x="8978900" y="2368550"/>
          <p14:tracePt t="22217" x="8994775" y="2368550"/>
          <p14:tracePt t="22225" x="9018588" y="2368550"/>
          <p14:tracePt t="22234" x="9034463" y="2368550"/>
          <p14:tracePt t="22240" x="9050338" y="2368550"/>
          <p14:tracePt t="22248" x="9074150" y="2368550"/>
          <p14:tracePt t="22256" x="9082088" y="2368550"/>
          <p14:tracePt t="22265" x="9090025" y="2368550"/>
          <p14:tracePt t="22274" x="9105900" y="2368550"/>
          <p14:tracePt t="22281" x="9129713" y="2376488"/>
          <p14:tracePt t="22301" x="9137650" y="2376488"/>
          <p14:tracePt t="22305" x="9153525" y="2376488"/>
          <p14:tracePt t="22321" x="9161463" y="2376488"/>
          <p14:tracePt t="22328" x="9177338" y="2376488"/>
          <p14:tracePt t="22343" x="9185275" y="2376488"/>
          <p14:tracePt t="22352" x="9193213" y="2376488"/>
          <p14:tracePt t="22361" x="9209088" y="2376488"/>
          <p14:tracePt t="22369" x="9217025" y="2376488"/>
          <p14:tracePt t="22378" x="9224963" y="2368550"/>
          <p14:tracePt t="22384" x="9250363" y="2368550"/>
          <p14:tracePt t="22392" x="9258300" y="2360613"/>
          <p14:tracePt t="22400" x="9274175" y="2360613"/>
          <p14:tracePt t="22408" x="9290050" y="2352675"/>
          <p14:tracePt t="22416" x="9305925" y="2352675"/>
          <p14:tracePt t="22424" x="9329738" y="2344738"/>
          <p14:tracePt t="22432" x="9337675" y="2344738"/>
          <p14:tracePt t="22441" x="9369425" y="2336800"/>
          <p14:tracePt t="22448" x="9393238" y="2336800"/>
          <p14:tracePt t="22456" x="9424988" y="2336800"/>
          <p14:tracePt t="22464" x="9472613" y="2336800"/>
          <p14:tracePt t="22472" x="9504363" y="2336800"/>
          <p14:tracePt t="22480" x="9544050" y="2336800"/>
          <p14:tracePt t="22488" x="9575800" y="2336800"/>
          <p14:tracePt t="22496" x="9617075" y="2336800"/>
          <p14:tracePt t="22506" x="9640888" y="2336800"/>
          <p14:tracePt t="22512" x="9656763" y="2336800"/>
          <p14:tracePt t="22520" x="9664700" y="2336800"/>
          <p14:tracePt t="22528" x="9672638" y="2336800"/>
          <p14:tracePt t="24058" x="9680575" y="2336800"/>
          <p14:tracePt t="24065" x="9855200" y="2336800"/>
          <p14:tracePt t="24072" x="10237788" y="2336800"/>
          <p14:tracePt t="24080" x="10653713" y="2336800"/>
          <p14:tracePt t="24088" x="10891838" y="2336800"/>
          <p14:tracePt t="24097" x="10996613" y="2336800"/>
          <p14:tracePt t="24104" x="11028363" y="2336800"/>
          <p14:tracePt t="24112" x="11044238" y="2336800"/>
          <p14:tracePt t="24120" x="11068050" y="2328863"/>
          <p14:tracePt t="24128" x="11091863" y="2312988"/>
          <p14:tracePt t="24136" x="11131550" y="2281238"/>
          <p14:tracePt t="24144" x="11147425" y="2249488"/>
          <p14:tracePt t="24151" x="11163300" y="2224088"/>
          <p14:tracePt t="24160" x="11171238" y="2192338"/>
          <p14:tracePt t="24168" x="11171238" y="2160588"/>
          <p14:tracePt t="24176" x="11171238" y="2128838"/>
          <p14:tracePt t="24184" x="11163300" y="2073275"/>
          <p14:tracePt t="24192" x="11131550" y="2009775"/>
          <p14:tracePt t="24200" x="11083925" y="1962150"/>
          <p14:tracePt t="24208" x="11028363" y="1906588"/>
          <p14:tracePt t="24216" x="10955338" y="1833563"/>
          <p14:tracePt t="24224" x="10852150" y="1754188"/>
          <p14:tracePt t="24232" x="10756900" y="1682750"/>
          <p14:tracePt t="24241" x="10525125" y="1555750"/>
          <p14:tracePt t="24250" x="10279063" y="1458913"/>
          <p14:tracePt t="24257" x="9926638" y="1308100"/>
          <p14:tracePt t="24267" x="9504363" y="1131888"/>
          <p14:tracePt t="24273" x="9074150" y="973138"/>
          <p14:tracePt t="24283" x="8507413" y="781050"/>
          <p14:tracePt t="24291" x="7997825" y="646113"/>
          <p14:tracePt t="24296" x="7486650" y="582613"/>
          <p14:tracePt t="24304" x="6858000" y="534988"/>
          <p14:tracePt t="24312" x="6211888" y="534988"/>
          <p14:tracePt t="24320" x="5565775" y="534988"/>
          <p14:tracePt t="24328" x="4887913" y="630238"/>
          <p14:tracePt t="24336" x="4225925" y="733425"/>
          <p14:tracePt t="24344" x="3524250" y="877888"/>
          <p14:tracePt t="24352" x="2862263" y="1052513"/>
          <p14:tracePt t="24360" x="2297113" y="1236663"/>
          <p14:tracePt t="24368" x="1754188" y="1458913"/>
          <p14:tracePt t="24376" x="1292225" y="1674813"/>
          <p14:tracePt t="24384" x="949325" y="1873250"/>
          <p14:tracePt t="24392" x="646113" y="2073275"/>
          <p14:tracePt t="24400" x="454025" y="2257425"/>
          <p14:tracePt t="24408" x="319088" y="2416175"/>
          <p14:tracePt t="24416" x="223838" y="2592388"/>
          <p14:tracePt t="24424" x="207963" y="2751138"/>
          <p14:tracePt t="24434" x="176213" y="2838450"/>
          <p14:tracePt t="24440" x="176213" y="2935288"/>
          <p14:tracePt t="24450" x="166688" y="2990850"/>
          <p14:tracePt t="24457" x="192088" y="3054350"/>
          <p14:tracePt t="24467" x="215900" y="3109913"/>
          <p14:tracePt t="24473" x="247650" y="3157538"/>
          <p14:tracePt t="24484" x="263525" y="3181350"/>
          <p14:tracePt t="24489" x="279400" y="3197225"/>
          <p14:tracePt t="24497" x="295275" y="3205163"/>
          <p14:tracePt t="24507" x="295275" y="3213100"/>
          <p14:tracePt t="24666" x="303213" y="3213100"/>
          <p14:tracePt t="24673" x="327025" y="3213100"/>
          <p14:tracePt t="24682" x="342900" y="3213100"/>
          <p14:tracePt t="24690" x="366713" y="3205163"/>
          <p14:tracePt t="24697" x="414338" y="3181350"/>
          <p14:tracePt t="24705" x="454025" y="3157538"/>
          <p14:tracePt t="24713" x="469900" y="3141663"/>
          <p14:tracePt t="24721" x="493713" y="3133725"/>
          <p14:tracePt t="24730" x="509588" y="3117850"/>
          <p14:tracePt t="24738" x="534988" y="3109913"/>
          <p14:tracePt t="24745" x="542925" y="3101975"/>
          <p14:tracePt t="24754" x="558800" y="3094038"/>
          <p14:tracePt t="24761" x="566738" y="3086100"/>
          <p14:tracePt t="28913" x="590550" y="3078163"/>
          <p14:tracePt t="28921" x="661988" y="3078163"/>
          <p14:tracePt t="28929" x="773113" y="3078163"/>
          <p14:tracePt t="28939" x="868363" y="3078163"/>
          <p14:tracePt t="28945" x="917575" y="3078163"/>
          <p14:tracePt t="28954" x="933450" y="3078163"/>
          <p14:tracePt t="28971" x="941388" y="3078163"/>
          <p14:tracePt t="28977" x="957263" y="3078163"/>
          <p14:tracePt t="28986" x="1012825" y="3086100"/>
          <p14:tracePt t="28995" x="1108075" y="3094038"/>
          <p14:tracePt t="28999" x="1211263" y="3117850"/>
          <p14:tracePt t="29008" x="1363663" y="3133725"/>
          <p14:tracePt t="29016" x="1538288" y="3133725"/>
          <p14:tracePt t="29025" x="1801813" y="3133725"/>
          <p14:tracePt t="29035" x="2041525" y="3133725"/>
          <p14:tracePt t="29040" x="2360613" y="3133725"/>
          <p14:tracePt t="29049" x="2751138" y="3133725"/>
          <p14:tracePt t="29059" x="3141663" y="3125788"/>
          <p14:tracePt t="29064" x="3587750" y="3062288"/>
          <p14:tracePt t="29072" x="4138613" y="2998788"/>
          <p14:tracePt t="29080" x="4640263" y="2935288"/>
          <p14:tracePt t="29088" x="5183188" y="2935288"/>
          <p14:tracePt t="29096" x="5740400" y="2935288"/>
          <p14:tracePt t="29104" x="6235700" y="2935288"/>
          <p14:tracePt t="29112" x="6713538" y="2935288"/>
          <p14:tracePt t="29120" x="7056438" y="2935288"/>
          <p14:tracePt t="29128" x="7319963" y="2935288"/>
          <p14:tracePt t="29136" x="7446963" y="2935288"/>
          <p14:tracePt t="29144" x="7486650" y="2935288"/>
          <p14:tracePt t="29153" x="7504113" y="2927350"/>
          <p14:tracePt t="29226" x="7496175" y="2927350"/>
          <p14:tracePt t="29233" x="7446963" y="2927350"/>
          <p14:tracePt t="29241" x="7367588" y="2927350"/>
          <p14:tracePt t="29249" x="7280275" y="2927350"/>
          <p14:tracePt t="29257" x="7185025" y="2935288"/>
          <p14:tracePt t="29265" x="7104063" y="2951163"/>
          <p14:tracePt t="29274" x="7024688" y="2959100"/>
          <p14:tracePt t="29281" x="6953250" y="2982913"/>
          <p14:tracePt t="29290" x="6873875" y="2990850"/>
          <p14:tracePt t="29297" x="6802438" y="2998788"/>
          <p14:tracePt t="29306" x="6737350" y="3006725"/>
          <p14:tracePt t="29313" x="6689725" y="3014663"/>
          <p14:tracePt t="29322" x="6642100" y="3022600"/>
          <p14:tracePt t="29328" x="6634163" y="3022600"/>
          <p14:tracePt t="29377" x="6626225" y="3022600"/>
          <p14:tracePt t="29385" x="6642100" y="2998788"/>
          <p14:tracePt t="29393" x="6673850" y="2967038"/>
          <p14:tracePt t="29401" x="6737350" y="2935288"/>
          <p14:tracePt t="29408" x="6818313" y="2894013"/>
          <p14:tracePt t="29417" x="6889750" y="2862263"/>
          <p14:tracePt t="29426" x="6992938" y="2822575"/>
          <p14:tracePt t="29433" x="7080250" y="2782888"/>
          <p14:tracePt t="29441" x="7177088" y="2743200"/>
          <p14:tracePt t="29449" x="7288213" y="2695575"/>
          <p14:tracePt t="29458" x="7391400" y="2647950"/>
          <p14:tracePt t="29465" x="7486650" y="2608263"/>
          <p14:tracePt t="29473" x="7551738" y="2566988"/>
          <p14:tracePt t="29481" x="7599363" y="2535238"/>
          <p14:tracePt t="29490" x="7623175" y="2527300"/>
          <p14:tracePt t="29497" x="7631113" y="2519363"/>
          <p14:tracePt t="29522" x="7631113" y="2511425"/>
          <p14:tracePt t="29826" x="7639050" y="2519363"/>
          <p14:tracePt t="29834" x="7639050" y="2535238"/>
          <p14:tracePt t="29841" x="7646988" y="2566988"/>
          <p14:tracePt t="29849" x="7646988" y="2592388"/>
          <p14:tracePt t="29857" x="7646988" y="2600325"/>
          <p14:tracePt t="29865" x="7615238" y="2624138"/>
          <p14:tracePt t="29874" x="7551738" y="2624138"/>
          <p14:tracePt t="29881" x="7543800" y="2624138"/>
          <p14:tracePt t="30226" x="7551738" y="2647950"/>
          <p14:tracePt t="30282" x="7567613" y="2647950"/>
          <p14:tracePt t="30289" x="7599363" y="2679700"/>
          <p14:tracePt t="30297" x="7631113" y="2727325"/>
          <p14:tracePt t="30306" x="7639050" y="2743200"/>
          <p14:tracePt t="30313" x="7646988" y="2751138"/>
          <p14:tracePt t="30450" x="7662863" y="2767013"/>
          <p14:tracePt t="30458" x="7718425" y="2767013"/>
          <p14:tracePt t="30466" x="7839075" y="2767013"/>
          <p14:tracePt t="30475" x="8013700" y="2767013"/>
          <p14:tracePt t="30481" x="8277225" y="2767013"/>
          <p14:tracePt t="30489" x="8556625" y="2767013"/>
          <p14:tracePt t="30497" x="8850313" y="2735263"/>
          <p14:tracePt t="30506" x="9121775" y="2687638"/>
          <p14:tracePt t="30514" x="9409113" y="2647950"/>
          <p14:tracePt t="30523" x="9625013" y="2600325"/>
          <p14:tracePt t="30529" x="9815513" y="2551113"/>
          <p14:tracePt t="30537" x="9952038" y="2511425"/>
          <p14:tracePt t="30545" x="10063163" y="2471738"/>
          <p14:tracePt t="30553" x="10134600" y="2455863"/>
          <p14:tracePt t="30561" x="10166350" y="2447925"/>
          <p14:tracePt t="30569" x="10174288" y="2439988"/>
          <p14:tracePt t="30633" x="10174288" y="2455863"/>
          <p14:tracePt t="30641" x="10150475" y="2471738"/>
          <p14:tracePt t="30649" x="10126663" y="2495550"/>
          <p14:tracePt t="30656" x="10086975" y="2503488"/>
          <p14:tracePt t="30664" x="10039350" y="2527300"/>
          <p14:tracePt t="30672" x="9975850" y="2543175"/>
          <p14:tracePt t="30680" x="9879013" y="2576513"/>
          <p14:tracePt t="30688" x="9744075" y="2584450"/>
          <p14:tracePt t="30697" x="9575800" y="2616200"/>
          <p14:tracePt t="30704" x="9329738" y="2655888"/>
          <p14:tracePt t="30712" x="9097963" y="2679700"/>
          <p14:tracePt t="30720" x="8874125" y="2703513"/>
          <p14:tracePt t="30728" x="8651875" y="2719388"/>
          <p14:tracePt t="30736" x="8451850" y="2727325"/>
          <p14:tracePt t="30744" x="8253413" y="2727325"/>
          <p14:tracePt t="30752" x="8140700" y="2727325"/>
          <p14:tracePt t="30760" x="8045450" y="2727325"/>
          <p14:tracePt t="30768" x="7981950" y="2727325"/>
          <p14:tracePt t="30776" x="7958138" y="2727325"/>
          <p14:tracePt t="30898" x="7950200" y="2735263"/>
          <p14:tracePt t="30905" x="7950200" y="2743200"/>
          <p14:tracePt t="30913" x="7958138" y="2743200"/>
          <p14:tracePt t="30924" x="7958138" y="2751138"/>
          <p14:tracePt t="31056" x="7966075" y="2751138"/>
          <p14:tracePt t="31064" x="7981950" y="2751138"/>
          <p14:tracePt t="31072" x="8005763" y="2751138"/>
          <p14:tracePt t="31080" x="8045450" y="2751138"/>
          <p14:tracePt t="31090" x="8101013" y="2735263"/>
          <p14:tracePt t="31097" x="8172450" y="2719388"/>
          <p14:tracePt t="31106" x="8285163" y="2703513"/>
          <p14:tracePt t="31113" x="8443913" y="2687638"/>
          <p14:tracePt t="31124" x="8659813" y="2687638"/>
          <p14:tracePt t="31130" x="8923338" y="2687638"/>
          <p14:tracePt t="31137" x="9137650" y="2687638"/>
          <p14:tracePt t="31146" x="9377363" y="2687638"/>
          <p14:tracePt t="31153" x="9617075" y="2687638"/>
          <p14:tracePt t="31161" x="9815513" y="2687638"/>
          <p14:tracePt t="31169" x="9991725" y="2687638"/>
          <p14:tracePt t="31177" x="10094913" y="2687638"/>
          <p14:tracePt t="31185" x="10182225" y="2687638"/>
          <p14:tracePt t="31194" x="10213975" y="2687638"/>
          <p14:tracePt t="31201" x="10221913" y="2687638"/>
          <p14:tracePt t="31266" x="10221913" y="2695575"/>
          <p14:tracePt t="31416" x="10221913" y="2703513"/>
          <p14:tracePt t="33633" x="10253663" y="2703513"/>
          <p14:tracePt t="33642" x="10342563" y="2679700"/>
          <p14:tracePt t="33649" x="10461625" y="2655888"/>
          <p14:tracePt t="33658" x="10629900" y="2632075"/>
          <p14:tracePt t="33665" x="10788650" y="2624138"/>
          <p14:tracePt t="33673" x="10947400" y="2600325"/>
          <p14:tracePt t="33683" x="11131550" y="2576513"/>
          <p14:tracePt t="33689" x="11298238" y="2551113"/>
          <p14:tracePt t="33698" x="11506200" y="2519363"/>
          <p14:tracePt t="33705" x="11737975" y="2479675"/>
          <p14:tracePt t="33713" x="11952288" y="2416175"/>
          <p14:tracePt t="33721" x="12152313" y="2352675"/>
          <p14:tracePt t="33800" x="11426825" y="1714500"/>
          <p14:tracePt t="33808" x="10875963" y="1635125"/>
          <p14:tracePt t="33816" x="10198100" y="1522413"/>
          <p14:tracePt t="33825" x="9393238" y="1458913"/>
          <p14:tracePt t="33832" x="8531225" y="1419225"/>
          <p14:tracePt t="33841" x="7654925" y="1419225"/>
          <p14:tracePt t="33849" x="6665913" y="1419225"/>
          <p14:tracePt t="33858" x="5692775" y="1419225"/>
          <p14:tracePt t="33864" x="4792663" y="1466850"/>
          <p14:tracePt t="33873" x="3938588" y="1595438"/>
          <p14:tracePt t="33882" x="3213100" y="1714500"/>
          <p14:tracePt t="33887" x="2511425" y="1841500"/>
          <p14:tracePt t="33896" x="1912938" y="1978025"/>
          <p14:tracePt t="33903" x="1698625" y="2041525"/>
          <p14:tracePt t="33912" x="1682750" y="2057400"/>
          <p14:tracePt t="33920" x="1682750" y="2065338"/>
          <p14:tracePt t="33928" x="1682750" y="2097088"/>
          <p14:tracePt t="33936" x="1682750" y="2136775"/>
          <p14:tracePt t="33944" x="1690688" y="2184400"/>
          <p14:tracePt t="33952" x="1706563" y="2233613"/>
          <p14:tracePt t="33960" x="1722438" y="2281238"/>
          <p14:tracePt t="33968" x="1746250" y="2336800"/>
          <p14:tracePt t="33976" x="1770063" y="2408238"/>
          <p14:tracePt t="33984" x="1793875" y="2463800"/>
          <p14:tracePt t="33992" x="1825625" y="2527300"/>
          <p14:tracePt t="34000" x="1841500" y="2576513"/>
          <p14:tracePt t="34009" x="1857375" y="2608263"/>
          <p14:tracePt t="34016" x="1873250" y="2632075"/>
          <p14:tracePt t="34048" x="1873250" y="2640013"/>
          <p14:tracePt t="34065" x="1873250" y="2647950"/>
          <p14:tracePt t="34081" x="1873250" y="2663825"/>
          <p14:tracePt t="34089" x="1865313" y="2671763"/>
          <p14:tracePt t="34097" x="1841500" y="2679700"/>
          <p14:tracePt t="34104" x="1833563" y="2687638"/>
          <p14:tracePt t="34113" x="1825625" y="2695575"/>
          <p14:tracePt t="34121" x="1809750" y="2695575"/>
          <p14:tracePt t="34127" x="1809750" y="2703513"/>
          <p14:tracePt t="34136" x="1801813" y="2711450"/>
          <p14:tracePt t="34152" x="1793875" y="2719388"/>
          <p14:tracePt t="34160" x="1778000" y="2735263"/>
          <p14:tracePt t="34168" x="1770063" y="2751138"/>
          <p14:tracePt t="34176" x="1762125" y="2790825"/>
          <p14:tracePt t="34184" x="1762125" y="2822575"/>
          <p14:tracePt t="34192" x="1762125" y="2870200"/>
          <p14:tracePt t="34200" x="1809750" y="2909888"/>
          <p14:tracePt t="34209" x="1841500" y="2935288"/>
          <p14:tracePt t="34417" x="1881188" y="2951163"/>
          <p14:tracePt t="34426" x="1985963" y="3038475"/>
          <p14:tracePt t="34433" x="1993900" y="3046413"/>
          <p14:tracePt t="34569" x="2001838" y="3054350"/>
          <p14:tracePt t="36306" x="2009775" y="3070225"/>
          <p14:tracePt t="36313" x="2049463" y="3101975"/>
          <p14:tracePt t="36321" x="2073275" y="3133725"/>
          <p14:tracePt t="36330" x="2097088" y="3141663"/>
          <p14:tracePt t="36345" x="2105025" y="3141663"/>
          <p14:tracePt t="36354" x="2112963" y="3141663"/>
          <p14:tracePt t="36363" x="2120900" y="3109913"/>
          <p14:tracePt t="36369" x="2120900" y="3086100"/>
          <p14:tracePt t="36466" x="2128838" y="3086100"/>
          <p14:tracePt t="36474" x="2136775" y="3086100"/>
          <p14:tracePt t="36481" x="2144713" y="3086100"/>
          <p14:tracePt t="36497" x="2144713" y="3070225"/>
          <p14:tracePt t="36514" x="2144713" y="3062288"/>
          <p14:tracePt t="36521" x="2144713" y="3054350"/>
          <p14:tracePt t="36529" x="2136775" y="3046413"/>
          <p14:tracePt t="36537" x="2120900" y="3046413"/>
          <p14:tracePt t="36545" x="2105025" y="3038475"/>
          <p14:tracePt t="36552" x="2097088" y="3030538"/>
          <p14:tracePt t="36569" x="2089150" y="3022600"/>
          <p14:tracePt t="36610" x="2089150" y="3014663"/>
          <p14:tracePt t="36634" x="2089150" y="3006725"/>
          <p14:tracePt t="36880" x="2089150" y="2998788"/>
          <p14:tracePt t="36888" x="2089150" y="2982913"/>
          <p14:tracePt t="36896" x="2089150" y="2967038"/>
          <p14:tracePt t="36904" x="2105025" y="2935288"/>
          <p14:tracePt t="36912" x="2105025" y="2919413"/>
          <p14:tracePt t="36920" x="2120900" y="2901950"/>
          <p14:tracePt t="36928" x="2128838" y="2886075"/>
          <p14:tracePt t="36936" x="2128838" y="2878138"/>
          <p14:tracePt t="36944" x="2128838" y="2870200"/>
          <p14:tracePt t="36952" x="2136775" y="2854325"/>
          <p14:tracePt t="36969" x="2136775" y="2846388"/>
          <p14:tracePt t="36977" x="2136775" y="2830513"/>
          <p14:tracePt t="36992" x="2144713" y="2822575"/>
          <p14:tracePt t="37000" x="2152650" y="2798763"/>
          <p14:tracePt t="37008" x="2160588" y="2774950"/>
          <p14:tracePt t="37016" x="2160588" y="2767013"/>
          <p14:tracePt t="37024" x="2176463" y="2743200"/>
          <p14:tracePt t="37032" x="2176463" y="2727325"/>
          <p14:tracePt t="37040" x="2184400" y="2703513"/>
          <p14:tracePt t="37048" x="2184400" y="2687638"/>
          <p14:tracePt t="37057" x="2192338" y="2671763"/>
          <p14:tracePt t="37065" x="2192338" y="2663825"/>
          <p14:tracePt t="37073" x="2192338" y="2647950"/>
          <p14:tracePt t="37081" x="2192338" y="2632075"/>
          <p14:tracePt t="37090" x="2192338" y="2624138"/>
          <p14:tracePt t="37097" x="2192338" y="2616200"/>
          <p14:tracePt t="37105" x="2192338" y="2600325"/>
          <p14:tracePt t="37114" x="2192338" y="2592388"/>
          <p14:tracePt t="37137" x="2192338" y="2584450"/>
          <p14:tracePt t="37696" x="2192338" y="2576513"/>
          <p14:tracePt t="37720" x="2184400" y="2576513"/>
          <p14:tracePt t="38370" x="2176463" y="2584450"/>
          <p14:tracePt t="38378" x="2152650" y="2584450"/>
          <p14:tracePt t="38385" x="2136775" y="2584450"/>
          <p14:tracePt t="38393" x="2128838" y="2592388"/>
          <p14:tracePt t="38410" x="2128838" y="2600325"/>
          <p14:tracePt t="38425" x="2112963" y="2600325"/>
          <p14:tracePt t="38433" x="2081213" y="2576513"/>
          <p14:tracePt t="38441" x="2009775" y="2535238"/>
          <p14:tracePt t="38450" x="1912938" y="2487613"/>
          <p14:tracePt t="38456" x="1809750" y="2432050"/>
          <p14:tracePt t="38464" x="1722438" y="2384425"/>
          <p14:tracePt t="38472" x="1619250" y="2305050"/>
          <p14:tracePt t="38480" x="1538288" y="2224088"/>
          <p14:tracePt t="38489" x="1435100" y="2097088"/>
          <p14:tracePt t="38496" x="1387475" y="2009775"/>
          <p14:tracePt t="38505" x="1300163" y="1914525"/>
          <p14:tracePt t="38514" x="1236663" y="1833563"/>
          <p14:tracePt t="38521" x="1147763" y="1762125"/>
          <p14:tracePt t="38537" x="1036638" y="1666875"/>
          <p14:tracePt t="38547" x="868363" y="1498600"/>
          <p14:tracePt t="38553" x="654050" y="1363663"/>
          <p14:tracePt t="38562" x="358775" y="1204913"/>
          <p14:tracePt t="38569" x="47625" y="1036638"/>
          <p14:tracePt t="38904" x="3954463" y="319088"/>
          <p14:tracePt t="38911" x="4019550" y="534988"/>
          <p14:tracePt t="38920" x="4043363" y="677863"/>
          <p14:tracePt t="38933" x="4067175" y="885825"/>
          <p14:tracePt t="38935" x="4075113" y="1020763"/>
          <p14:tracePt t="38945" x="4090988" y="1147763"/>
          <p14:tracePt t="38953" x="4122738" y="1292225"/>
          <p14:tracePt t="38961" x="4138613" y="1411288"/>
          <p14:tracePt t="38969" x="4154488" y="1514475"/>
          <p14:tracePt t="38976" x="4170363" y="1611313"/>
          <p14:tracePt t="38984" x="4178300" y="1698625"/>
          <p14:tracePt t="38992" x="4186238" y="1762125"/>
          <p14:tracePt t="39000" x="4194175" y="1809750"/>
          <p14:tracePt t="39008" x="4202113" y="1833563"/>
          <p14:tracePt t="39016" x="4210050" y="1857375"/>
          <p14:tracePt t="39024" x="4210050" y="1873250"/>
          <p14:tracePt t="39032" x="4217988" y="1890713"/>
          <p14:tracePt t="39040" x="4225925" y="1906588"/>
          <p14:tracePt t="39048" x="4241800" y="1930400"/>
          <p14:tracePt t="39057" x="4265613" y="1954213"/>
          <p14:tracePt t="39065" x="4281488" y="1978025"/>
          <p14:tracePt t="39072" x="4313238" y="2001838"/>
          <p14:tracePt t="39081" x="4370388" y="2025650"/>
          <p14:tracePt t="39087" x="4425950" y="2041525"/>
          <p14:tracePt t="39096" x="4513263" y="2057400"/>
          <p14:tracePt t="39104" x="4608513" y="2089150"/>
          <p14:tracePt t="39113" x="4729163" y="2105025"/>
          <p14:tracePt t="39122" x="4872038" y="2128838"/>
          <p14:tracePt t="39129" x="5056188" y="2152650"/>
          <p14:tracePt t="39137" x="5270500" y="2152650"/>
          <p14:tracePt t="39148" x="5486400" y="2152650"/>
          <p14:tracePt t="39151" x="5684838" y="2152650"/>
          <p14:tracePt t="39160" x="5837238" y="2152650"/>
          <p14:tracePt t="39167" x="5988050" y="2152650"/>
          <p14:tracePt t="39176" x="6124575" y="2152650"/>
          <p14:tracePt t="39184" x="6227763" y="2152650"/>
          <p14:tracePt t="39193" x="6330950" y="2160588"/>
          <p14:tracePt t="39201" x="6426200" y="2176463"/>
          <p14:tracePt t="39210" x="6530975" y="2200275"/>
          <p14:tracePt t="39217" x="6634163" y="2233613"/>
          <p14:tracePt t="39225" x="6737350" y="2273300"/>
          <p14:tracePt t="39236" x="6810375" y="2305050"/>
          <p14:tracePt t="39241" x="6873875" y="2344738"/>
          <p14:tracePt t="39251" x="6905625" y="2384425"/>
          <p14:tracePt t="39259" x="6921500" y="2408238"/>
          <p14:tracePt t="39264" x="6921500" y="2447925"/>
          <p14:tracePt t="39272" x="6913563" y="2487613"/>
          <p14:tracePt t="39280" x="6865938" y="2511425"/>
          <p14:tracePt t="39288" x="6826250" y="2511425"/>
          <p14:tracePt t="39296" x="6818313" y="2511425"/>
          <p14:tracePt t="39489" x="6818313" y="2527300"/>
          <p14:tracePt t="39497" x="6834188" y="2527300"/>
          <p14:tracePt t="39504" x="6873875" y="2527300"/>
          <p14:tracePt t="39514" x="6881813" y="2527300"/>
          <p14:tracePt t="39945" x="6889750" y="2527300"/>
          <p14:tracePt t="39953" x="6889750" y="2543175"/>
          <p14:tracePt t="39962" x="6905625" y="2566988"/>
          <p14:tracePt t="39969" x="6945313" y="2608263"/>
          <p14:tracePt t="39976" x="7000875" y="2663825"/>
          <p14:tracePt t="39984" x="7048500" y="2711450"/>
          <p14:tracePt t="39992" x="7112000" y="2767013"/>
          <p14:tracePt t="40000" x="7192963" y="2830513"/>
          <p14:tracePt t="40008" x="7272338" y="2878138"/>
          <p14:tracePt t="40016" x="7343775" y="2927350"/>
          <p14:tracePt t="40025" x="7415213" y="2967038"/>
          <p14:tracePt t="40035" x="7470775" y="2998788"/>
          <p14:tracePt t="40041" x="7535863" y="3030538"/>
          <p14:tracePt t="40049" x="7575550" y="3054350"/>
          <p14:tracePt t="40059" x="7623175" y="3078163"/>
          <p14:tracePt t="40066" x="7646988" y="3086100"/>
          <p14:tracePt t="40073" x="7694613" y="3101975"/>
          <p14:tracePt t="40084" x="7710488" y="3109913"/>
          <p14:tracePt t="40089" x="7734300" y="3109913"/>
          <p14:tracePt t="40101" x="7742238" y="3109913"/>
          <p14:tracePt t="40226" x="7750175" y="3109913"/>
          <p14:tracePt t="40233" x="7766050" y="3109913"/>
          <p14:tracePt t="40242" x="7821613" y="3109913"/>
          <p14:tracePt t="40250" x="7894638" y="3109913"/>
          <p14:tracePt t="40257" x="7997825" y="3109913"/>
          <p14:tracePt t="40266" x="8116888" y="3094038"/>
          <p14:tracePt t="40274" x="8269288" y="3094038"/>
          <p14:tracePt t="40282" x="8404225" y="3094038"/>
          <p14:tracePt t="40289" x="8531225" y="3094038"/>
          <p14:tracePt t="40299" x="8643938" y="3094038"/>
          <p14:tracePt t="40305" x="8723313" y="3094038"/>
          <p14:tracePt t="40314" x="8770938" y="3086100"/>
          <p14:tracePt t="40323" x="8778875" y="3086100"/>
          <p14:tracePt t="40746" x="8786813" y="3086100"/>
          <p14:tracePt t="40761" x="8794750" y="3078163"/>
          <p14:tracePt t="41066" x="8810625" y="3070225"/>
          <p14:tracePt t="41074" x="8842375" y="3054350"/>
          <p14:tracePt t="41082" x="8874125" y="3038475"/>
          <p14:tracePt t="41088" x="8923338" y="3030538"/>
          <p14:tracePt t="41096" x="8970963" y="3014663"/>
          <p14:tracePt t="41105" x="9018588" y="2998788"/>
          <p14:tracePt t="41112" x="9058275" y="2998788"/>
          <p14:tracePt t="41120" x="9113838" y="2990850"/>
          <p14:tracePt t="41128" x="9177338" y="2990850"/>
          <p14:tracePt t="41136" x="9242425" y="2990850"/>
          <p14:tracePt t="41144" x="9313863" y="2990850"/>
          <p14:tracePt t="41152" x="9393238" y="2990850"/>
          <p14:tracePt t="41160" x="9456738" y="2990850"/>
          <p14:tracePt t="41168" x="9520238" y="2990850"/>
          <p14:tracePt t="41176" x="9593263" y="2990850"/>
          <p14:tracePt t="41184" x="9632950" y="2990850"/>
          <p14:tracePt t="41192" x="9688513" y="2990850"/>
          <p14:tracePt t="41200" x="9736138" y="2990850"/>
          <p14:tracePt t="41208" x="9767888" y="2990850"/>
          <p14:tracePt t="41216" x="9799638" y="2990850"/>
          <p14:tracePt t="41224" x="9831388" y="2982913"/>
          <p14:tracePt t="41232" x="9855200" y="2982913"/>
          <p14:tracePt t="41241" x="9871075" y="2982913"/>
          <p14:tracePt t="41249" x="9894888" y="2974975"/>
          <p14:tracePt t="41257" x="9902825" y="2974975"/>
          <p14:tracePt t="41266" x="9910763" y="2967038"/>
          <p14:tracePt t="41273" x="9918700" y="2967038"/>
          <p14:tracePt t="41288" x="9926638" y="2959100"/>
          <p14:tracePt t="41313" x="9936163" y="2951163"/>
          <p14:tracePt t="41321" x="9944100" y="2951163"/>
          <p14:tracePt t="41335" x="9952038" y="2943225"/>
          <p14:tracePt t="41344" x="9959975" y="2943225"/>
          <p14:tracePt t="41352" x="9975850" y="2935288"/>
          <p14:tracePt t="41360" x="9999663" y="2927350"/>
          <p14:tracePt t="41368" x="10007600" y="2919413"/>
          <p14:tracePt t="41376" x="10031413" y="2919413"/>
          <p14:tracePt t="41384" x="10047288" y="2919413"/>
          <p14:tracePt t="41392" x="10071100" y="2919413"/>
          <p14:tracePt t="41400" x="10086975" y="2909888"/>
          <p14:tracePt t="41408" x="10102850" y="2909888"/>
          <p14:tracePt t="41416" x="10118725" y="2901950"/>
          <p14:tracePt t="41424" x="10134600" y="2901950"/>
          <p14:tracePt t="41432" x="10158413" y="2901950"/>
          <p14:tracePt t="41440" x="10182225" y="2901950"/>
          <p14:tracePt t="41448" x="10206038" y="2901950"/>
          <p14:tracePt t="41456" x="10229850" y="2894013"/>
          <p14:tracePt t="41465" x="10269538" y="2886075"/>
          <p14:tracePt t="41472" x="10294938" y="2886075"/>
          <p14:tracePt t="41480" x="10326688" y="2886075"/>
          <p14:tracePt t="41489" x="10358438" y="2886075"/>
          <p14:tracePt t="41496" x="10398125" y="2886075"/>
          <p14:tracePt t="41504" x="10429875" y="2886075"/>
          <p14:tracePt t="41512" x="10477500" y="2886075"/>
          <p14:tracePt t="41520" x="10501313" y="2886075"/>
          <p14:tracePt t="41528" x="10533063" y="2886075"/>
          <p14:tracePt t="41536" x="10556875" y="2886075"/>
          <p14:tracePt t="41544" x="10580688" y="2886075"/>
          <p14:tracePt t="41552" x="10604500" y="2886075"/>
          <p14:tracePt t="41560" x="10620375" y="2886075"/>
          <p14:tracePt t="41568" x="10637838" y="2886075"/>
          <p14:tracePt t="41576" x="10653713" y="2886075"/>
          <p14:tracePt t="41584" x="10661650" y="2886075"/>
          <p14:tracePt t="41592" x="10669588" y="2886075"/>
          <p14:tracePt t="41600" x="10677525" y="2886075"/>
          <p14:tracePt t="41616" x="10693400" y="2886075"/>
          <p14:tracePt t="41632" x="10701338" y="2886075"/>
          <p14:tracePt t="41640" x="10709275" y="2886075"/>
          <p14:tracePt t="41656" x="10725150" y="2886075"/>
          <p14:tracePt t="41667" x="10733088" y="2886075"/>
          <p14:tracePt t="41673" x="10741025" y="2886075"/>
          <p14:tracePt t="41682" x="10756900" y="2886075"/>
          <p14:tracePt t="41690" x="10764838" y="2886075"/>
          <p14:tracePt t="41697" x="10772775" y="2886075"/>
          <p14:tracePt t="41706" x="10780713" y="2886075"/>
          <p14:tracePt t="41713" x="10788650" y="2886075"/>
          <p14:tracePt t="41721" x="10796588" y="2886075"/>
          <p14:tracePt t="41729" x="10804525" y="2886075"/>
          <p14:tracePt t="41738" x="10828338" y="2886075"/>
          <p14:tracePt t="41745" x="10844213" y="2886075"/>
          <p14:tracePt t="41753" x="10860088" y="2886075"/>
          <p14:tracePt t="41761" x="10883900" y="2886075"/>
          <p14:tracePt t="41769" x="10907713" y="2886075"/>
          <p14:tracePt t="41777" x="10931525" y="2886075"/>
          <p14:tracePt t="41785" x="10963275" y="2886075"/>
          <p14:tracePt t="41793" x="10996613" y="2886075"/>
          <p14:tracePt t="41801" x="11028363" y="2886075"/>
          <p14:tracePt t="41807" x="11068050" y="2886075"/>
          <p14:tracePt t="41816" x="11107738" y="2886075"/>
          <p14:tracePt t="41824" x="11139488" y="2886075"/>
          <p14:tracePt t="41832" x="11171238" y="2886075"/>
          <p14:tracePt t="41840" x="11195050" y="2886075"/>
          <p14:tracePt t="41848" x="11218863" y="2886075"/>
          <p14:tracePt t="41856" x="11242675" y="2886075"/>
          <p14:tracePt t="41865" x="11250613" y="2886075"/>
          <p14:tracePt t="41872" x="11258550" y="2886075"/>
          <p14:tracePt t="41880" x="11274425" y="2886075"/>
          <p14:tracePt t="41905" x="11282363" y="2886075"/>
          <p14:tracePt t="42490" x="11290300" y="2886075"/>
          <p14:tracePt t="42514" x="11306175" y="2886075"/>
          <p14:tracePt t="42521" x="11306175" y="2878138"/>
          <p14:tracePt t="42529" x="11323638" y="2878138"/>
          <p14:tracePt t="42538" x="11323638" y="2870200"/>
          <p14:tracePt t="42545" x="11331575" y="2870200"/>
          <p14:tracePt t="42553" x="11339513" y="2870200"/>
          <p14:tracePt t="42561" x="11347450" y="2862263"/>
          <p14:tracePt t="42570" x="11363325" y="2854325"/>
          <p14:tracePt t="42586" x="11387138" y="2854325"/>
          <p14:tracePt t="42601" x="11395075" y="2846388"/>
          <p14:tracePt t="42609" x="11410950" y="2838450"/>
          <p14:tracePt t="42618" x="11426825" y="2830513"/>
          <p14:tracePt t="42625" x="11450638" y="2830513"/>
          <p14:tracePt t="42635" x="11482388" y="2822575"/>
          <p14:tracePt t="42641" x="11506200" y="2814638"/>
          <p14:tracePt t="42650" x="11530013" y="2806700"/>
          <p14:tracePt t="42660" x="11553825" y="2806700"/>
          <p14:tracePt t="42663" x="11561763" y="2806700"/>
          <p14:tracePt t="42672" x="11577638" y="2806700"/>
          <p14:tracePt t="42680" x="11593513" y="2798763"/>
          <p14:tracePt t="42688" x="11601450" y="2798763"/>
          <p14:tracePt t="42696" x="11609388" y="2790825"/>
          <p14:tracePt t="42720" x="11617325" y="2790825"/>
          <p14:tracePt t="42736" x="11625263" y="2790825"/>
          <p14:tracePt t="42744" x="11633200" y="2782888"/>
          <p14:tracePt t="42752" x="11649075" y="2774950"/>
          <p14:tracePt t="42760" x="11657013" y="2774950"/>
          <p14:tracePt t="42776" x="11674475" y="2767013"/>
          <p14:tracePt t="42784" x="11690350" y="2759075"/>
          <p14:tracePt t="42793" x="11698288" y="2759075"/>
          <p14:tracePt t="42809" x="11706225" y="2759075"/>
          <p14:tracePt t="42819" x="11706225" y="2751138"/>
          <p14:tracePt t="43040" x="11664950" y="2743200"/>
          <p14:tracePt t="43050" x="11585575" y="2735263"/>
          <p14:tracePt t="43057" x="11474450" y="2711450"/>
          <p14:tracePt t="43066" x="11339513" y="2695575"/>
          <p14:tracePt t="43073" x="11155363" y="2663825"/>
          <p14:tracePt t="43081" x="10988675" y="2640013"/>
          <p14:tracePt t="43089" x="10772775" y="2640013"/>
          <p14:tracePt t="43097" x="10541000" y="2600325"/>
          <p14:tracePt t="43105" x="10302875" y="2584450"/>
          <p14:tracePt t="43113" x="10094913" y="2559050"/>
          <p14:tracePt t="43121" x="9855200" y="2559050"/>
          <p14:tracePt t="43130" x="9640888" y="2559050"/>
          <p14:tracePt t="43137" x="9417050" y="2559050"/>
          <p14:tracePt t="43146" x="9201150" y="2559050"/>
          <p14:tracePt t="43154" x="8947150" y="2559050"/>
          <p14:tracePt t="43161" x="8723313" y="2559050"/>
          <p14:tracePt t="43169" x="8467725" y="2559050"/>
          <p14:tracePt t="43177" x="8180388" y="2559050"/>
          <p14:tracePt t="43185" x="7878763" y="2559050"/>
          <p14:tracePt t="43194" x="7535863" y="2559050"/>
          <p14:tracePt t="43202" x="7192963" y="2559050"/>
          <p14:tracePt t="43209" x="6889750" y="2559050"/>
          <p14:tracePt t="43218" x="6538913" y="2566988"/>
          <p14:tracePt t="43225" x="6243638" y="2616200"/>
          <p14:tracePt t="43233" x="5988050" y="2663825"/>
          <p14:tracePt t="43241" x="5765800" y="2743200"/>
          <p14:tracePt t="43249" x="5549900" y="2806700"/>
          <p14:tracePt t="43256" x="5397500" y="2854325"/>
          <p14:tracePt t="43265" x="5175250" y="2943225"/>
          <p14:tracePt t="43271" x="4959350" y="3006725"/>
          <p14:tracePt t="43280" x="4752975" y="3086100"/>
          <p14:tracePt t="43289" x="4513263" y="3181350"/>
          <p14:tracePt t="43296" x="4281488" y="3286125"/>
          <p14:tracePt t="43304" x="4059238" y="3365500"/>
          <p14:tracePt t="43312" x="3819525" y="3460750"/>
          <p14:tracePt t="43320" x="3595688" y="3532188"/>
          <p14:tracePt t="43328" x="3381375" y="3605213"/>
          <p14:tracePt t="43336" x="3165475" y="3652838"/>
          <p14:tracePt t="43344" x="2949575" y="3716338"/>
          <p14:tracePt t="43352" x="2767013" y="3771900"/>
          <p14:tracePt t="43360" x="2624138" y="3803650"/>
          <p14:tracePt t="43368" x="2471738" y="3851275"/>
          <p14:tracePt t="43376" x="2344738" y="3867150"/>
          <p14:tracePt t="43384" x="2200275" y="3890963"/>
          <p14:tracePt t="43393" x="2120900" y="3898900"/>
          <p14:tracePt t="43402" x="2025650" y="3906838"/>
          <p14:tracePt t="43409" x="1938338" y="3914775"/>
          <p14:tracePt t="43419" x="1873250" y="3922713"/>
          <p14:tracePt t="43427" x="1809750" y="3922713"/>
          <p14:tracePt t="43433" x="1730375" y="3922713"/>
          <p14:tracePt t="43441" x="1658938" y="3922713"/>
          <p14:tracePt t="43449" x="1579563" y="3922713"/>
          <p14:tracePt t="43457" x="1482725" y="3922713"/>
          <p14:tracePt t="43468" x="1395413" y="3922713"/>
          <p14:tracePt t="43472" x="1292225" y="3922713"/>
          <p14:tracePt t="43480" x="1203325" y="3906838"/>
          <p14:tracePt t="43489" x="1139825" y="3898900"/>
          <p14:tracePt t="43497" x="1084263" y="3883025"/>
          <p14:tracePt t="43505" x="1060450" y="3875088"/>
          <p14:tracePt t="43513" x="1052513" y="3867150"/>
          <p14:tracePt t="43521" x="1044575" y="3867150"/>
          <p14:tracePt t="43536" x="1044575" y="3859213"/>
          <p14:tracePt t="43552" x="1044575" y="3843338"/>
          <p14:tracePt t="43560" x="1044575" y="3827463"/>
          <p14:tracePt t="43568" x="1044575" y="3795713"/>
          <p14:tracePt t="43576" x="1044575" y="3771900"/>
          <p14:tracePt t="43584" x="1044575" y="3748088"/>
          <p14:tracePt t="43592" x="1044575" y="3724275"/>
          <p14:tracePt t="43600" x="1044575" y="3700463"/>
          <p14:tracePt t="43608" x="1044575" y="3668713"/>
          <p14:tracePt t="43618" x="1044575" y="3652838"/>
          <p14:tracePt t="43625" x="1044575" y="3629025"/>
          <p14:tracePt t="43632" x="1044575" y="3605213"/>
          <p14:tracePt t="43641" x="1044575" y="3579813"/>
          <p14:tracePt t="43649" x="1044575" y="3563938"/>
          <p14:tracePt t="43656" x="1044575" y="3540125"/>
          <p14:tracePt t="43664" x="1044575" y="3524250"/>
          <p14:tracePt t="43673" x="1044575" y="3508375"/>
          <p14:tracePt t="43681" x="1060450" y="3492500"/>
          <p14:tracePt t="43688" x="1068388" y="3484563"/>
          <p14:tracePt t="43696" x="1076325" y="3460750"/>
          <p14:tracePt t="43704" x="1092200" y="3444875"/>
          <p14:tracePt t="43712" x="1108075" y="3429000"/>
          <p14:tracePt t="43720" x="1123950" y="3405188"/>
          <p14:tracePt t="43728" x="1139825" y="3389313"/>
          <p14:tracePt t="43736" x="1155700" y="3381375"/>
          <p14:tracePt t="43744" x="1171575" y="3365500"/>
          <p14:tracePt t="43752" x="1179513" y="3365500"/>
          <p14:tracePt t="43768" x="1187450" y="3357563"/>
          <p14:tracePt t="43848" x="1187450" y="3349625"/>
          <p14:tracePt t="43856" x="1187450" y="3341688"/>
          <p14:tracePt t="43873" x="1195388" y="3333750"/>
          <p14:tracePt t="43897" x="1195388" y="3317875"/>
          <p14:tracePt t="43908" x="1195388" y="3309938"/>
          <p14:tracePt t="43913" x="1203325" y="3302000"/>
          <p14:tracePt t="43922" x="1211263" y="3286125"/>
          <p14:tracePt t="43941" x="1220788" y="3270250"/>
          <p14:tracePt t="43945" x="1228725" y="3252788"/>
          <p14:tracePt t="43952" x="1228725" y="3244850"/>
          <p14:tracePt t="43960" x="1244600" y="3228975"/>
          <p14:tracePt t="43968" x="1244600" y="3221038"/>
          <p14:tracePt t="43976" x="1252538" y="3213100"/>
          <p14:tracePt t="43984" x="1260475" y="3205163"/>
          <p14:tracePt t="44001" x="1260475" y="3189288"/>
          <p14:tracePt t="44041" x="1268413" y="3181350"/>
          <p14:tracePt t="45825" x="1284288" y="3181350"/>
          <p14:tracePt t="45832" x="1316038" y="3189288"/>
          <p14:tracePt t="45840" x="1387475" y="3197225"/>
          <p14:tracePt t="45848" x="1443038" y="3213100"/>
          <p14:tracePt t="45856" x="1490663" y="3213100"/>
          <p14:tracePt t="45864" x="1530350" y="3221038"/>
          <p14:tracePt t="45872" x="1587500" y="3228975"/>
          <p14:tracePt t="45880" x="1658938" y="3236913"/>
          <p14:tracePt t="45888" x="1746250" y="3252788"/>
          <p14:tracePt t="45897" x="1865313" y="3270250"/>
          <p14:tracePt t="45906" x="2025650" y="3294063"/>
          <p14:tracePt t="45913" x="2168525" y="3309938"/>
          <p14:tracePt t="45921" x="2336800" y="3333750"/>
          <p14:tracePt t="45942" x="2711450" y="3389313"/>
          <p14:tracePt t="45944" x="2933700" y="3421063"/>
          <p14:tracePt t="45953" x="3165475" y="3452813"/>
          <p14:tracePt t="45964" x="3325813" y="3476625"/>
          <p14:tracePt t="45967" x="3492500" y="3500438"/>
          <p14:tracePt t="45976" x="3740150" y="3524250"/>
          <p14:tracePt t="45984" x="3851275" y="3532188"/>
          <p14:tracePt t="45992" x="3986213" y="3540125"/>
          <p14:tracePt t="46000" x="4075113" y="3556000"/>
          <p14:tracePt t="46008" x="4162425" y="3571875"/>
          <p14:tracePt t="46016" x="4210050" y="3571875"/>
          <p14:tracePt t="46024" x="4233863" y="3571875"/>
          <p14:tracePt t="46032" x="4241800" y="3571875"/>
          <p14:tracePt t="46137" x="4241800" y="3563938"/>
          <p14:tracePt t="46145" x="4241800" y="3556000"/>
          <p14:tracePt t="46177" x="4249738" y="3548063"/>
          <p14:tracePt t="46201" x="4257675" y="3540125"/>
          <p14:tracePt t="46217" x="4257675" y="3532188"/>
          <p14:tracePt t="46225" x="4257675" y="3524250"/>
          <p14:tracePt t="46232" x="4265613" y="3524250"/>
          <p14:tracePt t="46240" x="4265613" y="3516313"/>
          <p14:tracePt t="46248" x="4265613" y="3508375"/>
          <p14:tracePt t="46257" x="4265613" y="3500438"/>
          <p14:tracePt t="46266" x="4273550" y="3500438"/>
          <p14:tracePt t="46272" x="4273550" y="3492500"/>
          <p14:tracePt t="46281" x="4281488" y="3484563"/>
          <p14:tracePt t="46290" x="4281488" y="3476625"/>
          <p14:tracePt t="46295" x="4289425" y="3460750"/>
          <p14:tracePt t="46304" x="4305300" y="3436938"/>
          <p14:tracePt t="46315" x="4321175" y="3413125"/>
          <p14:tracePt t="46320" x="4344988" y="3397250"/>
          <p14:tracePt t="46328" x="4378325" y="3389313"/>
          <p14:tracePt t="46336" x="4418013" y="3389313"/>
          <p14:tracePt t="46345" x="4513263" y="3373438"/>
          <p14:tracePt t="46358" x="4576763" y="3373438"/>
          <p14:tracePt t="46362" x="4592638" y="3373438"/>
          <p14:tracePt t="46570" x="4568825" y="3357563"/>
          <p14:tracePt t="46578" x="4513263" y="3317875"/>
          <p14:tracePt t="46586" x="4449763" y="3294063"/>
          <p14:tracePt t="46594" x="4449763" y="3286125"/>
          <p14:tracePt t="46746" x="4449763" y="3278188"/>
          <p14:tracePt t="46755" x="4457700" y="3252788"/>
          <p14:tracePt t="46760" x="4465638" y="3252788"/>
          <p14:tracePt t="46768" x="4473575" y="3236913"/>
          <p14:tracePt t="46776" x="4481513" y="3221038"/>
          <p14:tracePt t="46784" x="4497388" y="3213100"/>
          <p14:tracePt t="46792" x="4513263" y="3189288"/>
          <p14:tracePt t="46800" x="4529138" y="3173413"/>
          <p14:tracePt t="46808" x="4537075" y="3165475"/>
          <p14:tracePt t="46816" x="4545013" y="3157538"/>
          <p14:tracePt t="46824" x="4552950" y="3157538"/>
          <p14:tracePt t="46832" x="4560888" y="3149600"/>
          <p14:tracePt t="46840" x="4576763" y="3141663"/>
          <p14:tracePt t="46857" x="4592638" y="3141663"/>
          <p14:tracePt t="46866" x="4608513" y="3133725"/>
          <p14:tracePt t="46874" x="4616450" y="3133725"/>
          <p14:tracePt t="46881" x="4632325" y="3133725"/>
          <p14:tracePt t="46889" x="4648200" y="3125788"/>
          <p14:tracePt t="46898" x="4664075" y="3117850"/>
          <p14:tracePt t="46906" x="4687888" y="3117850"/>
          <p14:tracePt t="46913" x="4695825" y="3117850"/>
          <p14:tracePt t="46923" x="4713288" y="3117850"/>
          <p14:tracePt t="46928" x="4729163" y="3117850"/>
          <p14:tracePt t="46937" x="4752975" y="3117850"/>
          <p14:tracePt t="46944" x="4768850" y="3117850"/>
          <p14:tracePt t="46952" x="4784725" y="3117850"/>
          <p14:tracePt t="46961" x="4808538" y="3117850"/>
          <p14:tracePt t="46969" x="4816475" y="3109913"/>
          <p14:tracePt t="46986" x="4832350" y="3101975"/>
          <p14:tracePt t="47001" x="4840288" y="3101975"/>
          <p14:tracePt t="47024" x="4848225" y="3101975"/>
          <p14:tracePt t="47040" x="4856163" y="3101975"/>
          <p14:tracePt t="47048" x="4864100" y="3101975"/>
          <p14:tracePt t="47064" x="4879975" y="3101975"/>
          <p14:tracePt t="47072" x="4895850" y="3101975"/>
          <p14:tracePt t="47080" x="4903788" y="3101975"/>
          <p14:tracePt t="47088" x="4919663" y="3101975"/>
          <p14:tracePt t="47096" x="4935538" y="3101975"/>
          <p14:tracePt t="47105" x="4951413" y="3101975"/>
          <p14:tracePt t="47113" x="4967288" y="3101975"/>
          <p14:tracePt t="47120" x="4983163" y="3101975"/>
          <p14:tracePt t="47128" x="4999038" y="3101975"/>
          <p14:tracePt t="47136" x="5014913" y="3101975"/>
          <p14:tracePt t="47144" x="5038725" y="3101975"/>
          <p14:tracePt t="47152" x="5087938" y="3109913"/>
          <p14:tracePt t="47160" x="5127625" y="3117850"/>
          <p14:tracePt t="47168" x="5159375" y="3117850"/>
          <p14:tracePt t="47176" x="5214938" y="3125788"/>
          <p14:tracePt t="47184" x="5254625" y="3133725"/>
          <p14:tracePt t="47192" x="5278438" y="3133725"/>
          <p14:tracePt t="47201" x="5310188" y="3133725"/>
          <p14:tracePt t="47209" x="5334000" y="3133725"/>
          <p14:tracePt t="47217" x="5349875" y="3133725"/>
          <p14:tracePt t="47226" x="5373688" y="3133725"/>
          <p14:tracePt t="47233" x="5389563" y="3141663"/>
          <p14:tracePt t="47241" x="5414963" y="3141663"/>
          <p14:tracePt t="47249" x="5430838" y="3141663"/>
          <p14:tracePt t="47258" x="5454650" y="3141663"/>
          <p14:tracePt t="47265" x="5470525" y="3141663"/>
          <p14:tracePt t="47273" x="5494338" y="3141663"/>
          <p14:tracePt t="47281" x="5518150" y="3141663"/>
          <p14:tracePt t="47288" x="5534025" y="3141663"/>
          <p14:tracePt t="47296" x="5557838" y="3141663"/>
          <p14:tracePt t="47305" x="5581650" y="3141663"/>
          <p14:tracePt t="47313" x="5605463" y="3141663"/>
          <p14:tracePt t="47322" x="5621338" y="3141663"/>
          <p14:tracePt t="47329" x="5629275" y="3141663"/>
          <p14:tracePt t="47337" x="5645150" y="3141663"/>
          <p14:tracePt t="47345" x="5653088" y="3141663"/>
          <p14:tracePt t="47353" x="5661025" y="3141663"/>
          <p14:tracePt t="47361" x="5676900" y="3141663"/>
          <p14:tracePt t="47368" x="5684838" y="3141663"/>
          <p14:tracePt t="47385" x="5692775" y="3141663"/>
          <p14:tracePt t="47391" x="5700713" y="3141663"/>
          <p14:tracePt t="47400" x="5708650" y="3141663"/>
          <p14:tracePt t="47409" x="5716588" y="3141663"/>
          <p14:tracePt t="47417" x="5724525" y="3149600"/>
          <p14:tracePt t="47425" x="5732463" y="3149600"/>
          <p14:tracePt t="47449" x="5740400" y="3149600"/>
          <p14:tracePt t="47521" x="5749925" y="3149600"/>
          <p14:tracePt t="47985" x="5757863" y="3149600"/>
          <p14:tracePt t="48002" x="5765800" y="3149600"/>
          <p14:tracePt t="50138" x="5781675" y="3149600"/>
          <p14:tracePt t="50146" x="5821363" y="3149600"/>
          <p14:tracePt t="50154" x="5868988" y="3149600"/>
          <p14:tracePt t="50163" x="5908675" y="3157538"/>
          <p14:tracePt t="50168" x="5964238" y="3165475"/>
          <p14:tracePt t="50176" x="6027738" y="3173413"/>
          <p14:tracePt t="50184" x="6083300" y="3189288"/>
          <p14:tracePt t="50192" x="6132513" y="3205163"/>
          <p14:tracePt t="50200" x="6188075" y="3213100"/>
          <p14:tracePt t="50208" x="6251575" y="3228975"/>
          <p14:tracePt t="50216" x="6307138" y="3244850"/>
          <p14:tracePt t="50228" x="6378575" y="3262313"/>
          <p14:tracePt t="50233" x="6442075" y="3278188"/>
          <p14:tracePt t="50242" x="6499225" y="3294063"/>
          <p14:tracePt t="50251" x="6554788" y="3309938"/>
          <p14:tracePt t="50258" x="6602413" y="3317875"/>
          <p14:tracePt t="50265" x="6634163" y="3317875"/>
          <p14:tracePt t="50276" x="6673850" y="3317875"/>
          <p14:tracePt t="50281" x="6697663" y="3317875"/>
          <p14:tracePt t="50289" x="6729413" y="3317875"/>
          <p14:tracePt t="50300" x="6753225" y="3317875"/>
          <p14:tracePt t="50304" x="6777038" y="3317875"/>
          <p14:tracePt t="50312" x="6802438" y="3317875"/>
          <p14:tracePt t="50319" x="6818313" y="3317875"/>
          <p14:tracePt t="50328" x="6834188" y="3317875"/>
          <p14:tracePt t="50336" x="6858000" y="3317875"/>
          <p14:tracePt t="50344" x="6865938" y="3309938"/>
          <p14:tracePt t="50352" x="6873875" y="3309938"/>
          <p14:tracePt t="50360" x="6881813" y="3302000"/>
          <p14:tracePt t="50376" x="6905625" y="3294063"/>
          <p14:tracePt t="50385" x="6913563" y="3286125"/>
          <p14:tracePt t="50401" x="6921500" y="3278188"/>
          <p14:tracePt t="50409" x="6937375" y="3278188"/>
          <p14:tracePt t="50417" x="6953250" y="3270250"/>
          <p14:tracePt t="50426" x="6969125" y="3252788"/>
          <p14:tracePt t="50433" x="6985000" y="3244850"/>
          <p14:tracePt t="50443" x="7008813" y="3236913"/>
          <p14:tracePt t="50449" x="7032625" y="3228975"/>
          <p14:tracePt t="50457" x="7064375" y="3221038"/>
          <p14:tracePt t="50465" x="7088188" y="3213100"/>
          <p14:tracePt t="50473" x="7104063" y="3205163"/>
          <p14:tracePt t="50481" x="7127875" y="3197225"/>
          <p14:tracePt t="50489" x="7145338" y="3197225"/>
          <p14:tracePt t="50497" x="7169150" y="3197225"/>
          <p14:tracePt t="50504" x="7192963" y="3197225"/>
          <p14:tracePt t="50512" x="7216775" y="3189288"/>
          <p14:tracePt t="50521" x="7240588" y="3181350"/>
          <p14:tracePt t="50529" x="7264400" y="3181350"/>
          <p14:tracePt t="50537" x="7288213" y="3173413"/>
          <p14:tracePt t="50546" x="7304088" y="3173413"/>
          <p14:tracePt t="50552" x="7327900" y="3173413"/>
          <p14:tracePt t="50560" x="7343775" y="3173413"/>
          <p14:tracePt t="50568" x="7351713" y="3173413"/>
          <p14:tracePt t="50576" x="7359650" y="3165475"/>
          <p14:tracePt t="50584" x="7375525" y="3165475"/>
          <p14:tracePt t="50592" x="7375525" y="3157538"/>
          <p14:tracePt t="50600" x="7383463" y="3157538"/>
          <p14:tracePt t="50608" x="7391400" y="3157538"/>
          <p14:tracePt t="50616" x="7399338" y="3157538"/>
          <p14:tracePt t="50624" x="7399338" y="3149600"/>
          <p14:tracePt t="50826" x="7407275" y="3149600"/>
          <p14:tracePt t="50834" x="7415213" y="3149600"/>
          <p14:tracePt t="50849" x="7431088" y="3149600"/>
          <p14:tracePt t="50858" x="7439025" y="3149600"/>
          <p14:tracePt t="50865" x="7446963" y="3149600"/>
          <p14:tracePt t="50874" x="7462838" y="3149600"/>
          <p14:tracePt t="50881" x="7486650" y="3149600"/>
          <p14:tracePt t="50889" x="7512050" y="3149600"/>
          <p14:tracePt t="50897" x="7535863" y="3149600"/>
          <p14:tracePt t="50905" x="7551738" y="3149600"/>
          <p14:tracePt t="50913" x="7575550" y="3149600"/>
          <p14:tracePt t="50919" x="7591425" y="3149600"/>
          <p14:tracePt t="50928" x="7599363" y="3149600"/>
          <p14:tracePt t="50936" x="7607300" y="3149600"/>
          <p14:tracePt t="50944" x="7615238" y="3149600"/>
          <p14:tracePt t="50986" x="7623175" y="3149600"/>
          <p14:tracePt t="51017" x="7631113" y="3149600"/>
          <p14:tracePt t="51025" x="7646988" y="3149600"/>
          <p14:tracePt t="51034" x="7654925" y="3149600"/>
          <p14:tracePt t="51042" x="7670800" y="3149600"/>
          <p14:tracePt t="51049" x="7678738" y="3149600"/>
          <p14:tracePt t="51065" x="7686675" y="3149600"/>
          <p14:tracePt t="51185" x="7694613" y="3149600"/>
          <p14:tracePt t="51193" x="7702550" y="3149600"/>
          <p14:tracePt t="51225" x="7710488" y="3149600"/>
          <p14:tracePt t="51233" x="7710488" y="3141663"/>
          <p14:tracePt t="51242" x="7718425" y="3141663"/>
          <p14:tracePt t="51258" x="7734300" y="3141663"/>
          <p14:tracePt t="51268" x="7750175" y="3141663"/>
          <p14:tracePt t="51271" x="7773988" y="3141663"/>
          <p14:tracePt t="51280" x="7797800" y="3165475"/>
          <p14:tracePt t="51288" x="7805738" y="3181350"/>
          <p14:tracePt t="51296" x="7813675" y="3197225"/>
          <p14:tracePt t="51304" x="7813675" y="3205163"/>
          <p14:tracePt t="51601" x="7773988" y="3213100"/>
          <p14:tracePt t="51610" x="7470775" y="3228975"/>
          <p14:tracePt t="51617" x="7169150" y="3228975"/>
          <p14:tracePt t="51626" x="7135813" y="3236913"/>
          <p14:tracePt t="52482" x="7145338" y="3262313"/>
          <p14:tracePt t="52490" x="7185025" y="3278188"/>
          <p14:tracePt t="52497" x="7248525" y="3302000"/>
          <p14:tracePt t="52505" x="7312025" y="3317875"/>
          <p14:tracePt t="52513" x="7391400" y="3333750"/>
          <p14:tracePt t="52522" x="7478713" y="3349625"/>
          <p14:tracePt t="52530" x="7575550" y="3381375"/>
          <p14:tracePt t="52536" x="7694613" y="3397250"/>
          <p14:tracePt t="52546" x="7839075" y="3421063"/>
          <p14:tracePt t="52552" x="7997825" y="3436938"/>
          <p14:tracePt t="52562" x="8229600" y="3460750"/>
          <p14:tracePt t="52568" x="8451850" y="3492500"/>
          <p14:tracePt t="52577" x="8675688" y="3500438"/>
          <p14:tracePt t="52585" x="8915400" y="3500438"/>
          <p14:tracePt t="52594" x="9105900" y="3500438"/>
          <p14:tracePt t="52600" x="9224963" y="3500438"/>
          <p14:tracePt t="52609" x="9329738" y="3500438"/>
          <p14:tracePt t="52617" x="9417050" y="3500438"/>
          <p14:tracePt t="52625" x="9472613" y="3500438"/>
          <p14:tracePt t="52633" x="9512300" y="3500438"/>
          <p14:tracePt t="52641" x="9536113" y="3500438"/>
          <p14:tracePt t="52648" x="9559925" y="3492500"/>
          <p14:tracePt t="52656" x="9575800" y="3484563"/>
          <p14:tracePt t="52665" x="9585325" y="3476625"/>
          <p14:tracePt t="52673" x="9593263" y="3468688"/>
          <p14:tracePt t="52681" x="9593263" y="3460750"/>
          <p14:tracePt t="52689" x="9601200" y="3460750"/>
          <p14:tracePt t="52697" x="9601200" y="3452813"/>
          <p14:tracePt t="52737" x="9601200" y="3444875"/>
          <p14:tracePt t="52745" x="9609138" y="3436938"/>
          <p14:tracePt t="52753" x="9617075" y="3429000"/>
          <p14:tracePt t="52763" x="9625013" y="3421063"/>
          <p14:tracePt t="52770" x="9632950" y="3421063"/>
          <p14:tracePt t="52778" x="9648825" y="3413125"/>
          <p14:tracePt t="52785" x="9688513" y="3413125"/>
          <p14:tracePt t="52795" x="9728200" y="3405188"/>
          <p14:tracePt t="52801" x="9783763" y="3397250"/>
          <p14:tracePt t="52808" x="9847263" y="3389313"/>
          <p14:tracePt t="52816" x="9910763" y="3381375"/>
          <p14:tracePt t="52824" x="9967913" y="3365500"/>
          <p14:tracePt t="52832" x="10015538" y="3357563"/>
          <p14:tracePt t="52840" x="10039350" y="3341688"/>
          <p14:tracePt t="52848" x="10055225" y="3333750"/>
          <p14:tracePt t="52856" x="10079038" y="3325813"/>
          <p14:tracePt t="52864" x="10086975" y="3317875"/>
          <p14:tracePt t="52872" x="10102850" y="3309938"/>
          <p14:tracePt t="52880" x="10118725" y="3302000"/>
          <p14:tracePt t="52888" x="10118725" y="3294063"/>
          <p14:tracePt t="52896" x="10134600" y="3286125"/>
          <p14:tracePt t="52913" x="10142538" y="3286125"/>
          <p14:tracePt t="53433" x="10158413" y="3262313"/>
          <p14:tracePt t="53441" x="10198100" y="3236913"/>
          <p14:tracePt t="53449" x="10221913" y="3221038"/>
          <p14:tracePt t="53457" x="10237788" y="3213100"/>
          <p14:tracePt t="53465" x="10245725" y="3213100"/>
          <p14:tracePt t="53474" x="10269538" y="3197225"/>
          <p14:tracePt t="53484" x="10279063" y="3197225"/>
          <p14:tracePt t="53489" x="10287000" y="3189288"/>
          <p14:tracePt t="53497" x="10302875" y="3181350"/>
          <p14:tracePt t="53505" x="10310813" y="3181350"/>
          <p14:tracePt t="53513" x="10318750" y="3181350"/>
          <p14:tracePt t="53521" x="10326688" y="3181350"/>
          <p14:tracePt t="53529" x="10334625" y="3181350"/>
          <p14:tracePt t="53537" x="10342563" y="3181350"/>
          <p14:tracePt t="53553" x="10350500" y="3181350"/>
          <p14:tracePt t="53569" x="10358438" y="3181350"/>
          <p14:tracePt t="53585" x="10366375" y="3173413"/>
          <p14:tracePt t="53626" x="10374313" y="3173413"/>
          <p14:tracePt t="53633" x="10382250" y="3173413"/>
          <p14:tracePt t="53641" x="10398125" y="3173413"/>
          <p14:tracePt t="53650" x="10429875" y="3173413"/>
          <p14:tracePt t="53655" x="10461625" y="3173413"/>
          <p14:tracePt t="53664" x="10493375" y="3173413"/>
          <p14:tracePt t="53672" x="10541000" y="3173413"/>
          <p14:tracePt t="53681" x="10580688" y="3173413"/>
          <p14:tracePt t="53691" x="10637838" y="3173413"/>
          <p14:tracePt t="53695" x="10677525" y="3173413"/>
          <p14:tracePt t="53704" x="10725150" y="3173413"/>
          <p14:tracePt t="53713" x="10764838" y="3173413"/>
          <p14:tracePt t="53720" x="10820400" y="3173413"/>
          <p14:tracePt t="53728" x="10875963" y="3173413"/>
          <p14:tracePt t="53736" x="10915650" y="3173413"/>
          <p14:tracePt t="53744" x="10971213" y="3173413"/>
          <p14:tracePt t="53752" x="11020425" y="3173413"/>
          <p14:tracePt t="53760" x="11075988" y="3173413"/>
          <p14:tracePt t="53769" x="11131550" y="3173413"/>
          <p14:tracePt t="53776" x="11187113" y="3173413"/>
          <p14:tracePt t="53784" x="11242675" y="3173413"/>
          <p14:tracePt t="53792" x="11282363" y="3173413"/>
          <p14:tracePt t="53800" x="11339513" y="3173413"/>
          <p14:tracePt t="53808" x="11395075" y="3181350"/>
          <p14:tracePt t="53816" x="11426825" y="3181350"/>
          <p14:tracePt t="53824" x="11466513" y="3189288"/>
          <p14:tracePt t="53832" x="11490325" y="3197225"/>
          <p14:tracePt t="53840" x="11514138" y="3197225"/>
          <p14:tracePt t="53848" x="11537950" y="3197225"/>
          <p14:tracePt t="53856" x="11561763" y="3197225"/>
          <p14:tracePt t="53864" x="11585575" y="3205163"/>
          <p14:tracePt t="53872" x="11609388" y="3205163"/>
          <p14:tracePt t="53880" x="11633200" y="3205163"/>
          <p14:tracePt t="53888" x="11657013" y="3205163"/>
          <p14:tracePt t="53896" x="11682413" y="3205163"/>
          <p14:tracePt t="53904" x="11722100" y="3205163"/>
          <p14:tracePt t="53912" x="11745913" y="3205163"/>
          <p14:tracePt t="53920" x="11777663" y="3205163"/>
          <p14:tracePt t="53929" x="11801475" y="3205163"/>
          <p14:tracePt t="53936" x="11825288" y="3205163"/>
          <p14:tracePt t="53945" x="11849100" y="3189288"/>
          <p14:tracePt t="53952" x="11880850" y="3165475"/>
          <p14:tracePt t="53961" x="11896725" y="3149600"/>
          <p14:tracePt t="53968" x="11928475" y="3117850"/>
          <p14:tracePt t="53976" x="11928475" y="3094038"/>
          <p14:tracePt t="53984" x="11928475" y="3054350"/>
          <p14:tracePt t="53992" x="11888788" y="2990850"/>
          <p14:tracePt t="54000" x="11785600" y="2901950"/>
          <p14:tracePt t="54008" x="11474450" y="2767013"/>
          <p14:tracePt t="54016" x="10996613" y="2616200"/>
          <p14:tracePt t="54024" x="10326688" y="2439988"/>
          <p14:tracePt t="54032" x="9575800" y="2265363"/>
          <p14:tracePt t="54040" x="8723313" y="2049463"/>
          <p14:tracePt t="54048" x="7805738" y="1922463"/>
          <p14:tracePt t="54056" x="6826250" y="1754188"/>
          <p14:tracePt t="54064" x="5853113" y="1643063"/>
          <p14:tracePt t="54072" x="4951413" y="1627188"/>
          <p14:tracePt t="54080" x="4130675" y="1627188"/>
          <p14:tracePt t="54089" x="3268663" y="1627188"/>
          <p14:tracePt t="54096" x="2471738" y="1627188"/>
          <p14:tracePt t="54104" x="1627188" y="1690688"/>
          <p14:tracePt t="54112" x="804863" y="1778000"/>
          <p14:tracePt t="54121" x="127000" y="1881188"/>
          <p14:tracePt t="54505" x="142875" y="3716338"/>
          <p14:tracePt t="54512" x="247650" y="3716338"/>
          <p14:tracePt t="54520" x="366713" y="3692525"/>
          <p14:tracePt t="54528" x="461963" y="3668713"/>
          <p14:tracePt t="54536" x="550863" y="3644900"/>
          <p14:tracePt t="54544" x="622300" y="3613150"/>
          <p14:tracePt t="54552" x="661988" y="3605213"/>
          <p14:tracePt t="54561" x="709613" y="3579813"/>
          <p14:tracePt t="54568" x="749300" y="3563938"/>
          <p14:tracePt t="54576" x="773113" y="3548063"/>
          <p14:tracePt t="54584" x="781050" y="3540125"/>
          <p14:tracePt t="54592" x="812800" y="3524250"/>
          <p14:tracePt t="54601" x="820738" y="3516313"/>
          <p14:tracePt t="54609" x="828675" y="3516313"/>
          <p14:tracePt t="54615" x="836613" y="3508375"/>
          <p14:tracePt t="54625" x="844550" y="3508375"/>
          <p14:tracePt t="54633" x="852488" y="3508375"/>
          <p14:tracePt t="54641" x="852488" y="3500438"/>
          <p14:tracePt t="54649" x="868363" y="3492500"/>
          <p14:tracePt t="54665" x="877888" y="3484563"/>
          <p14:tracePt t="54673" x="893763" y="3476625"/>
          <p14:tracePt t="54682" x="901700" y="3476625"/>
          <p14:tracePt t="54689" x="917575" y="3460750"/>
          <p14:tracePt t="54696" x="941388" y="3460750"/>
          <p14:tracePt t="54708" x="965200" y="3452813"/>
          <p14:tracePt t="54713" x="981075" y="3444875"/>
          <p14:tracePt t="54719" x="1020763" y="3444875"/>
          <p14:tracePt t="54728" x="1052513" y="3429000"/>
          <p14:tracePt t="54736" x="1076325" y="3429000"/>
          <p14:tracePt t="54744" x="1116013" y="3429000"/>
          <p14:tracePt t="54753" x="1147763" y="3429000"/>
          <p14:tracePt t="54762" x="1179513" y="3429000"/>
          <p14:tracePt t="54769" x="1220788" y="3421063"/>
          <p14:tracePt t="54777" x="1260475" y="3421063"/>
          <p14:tracePt t="54785" x="1292225" y="3421063"/>
          <p14:tracePt t="54793" x="1323975" y="3421063"/>
          <p14:tracePt t="54803" x="1347788" y="3421063"/>
          <p14:tracePt t="54809" x="1363663" y="3421063"/>
          <p14:tracePt t="54817" x="1371600" y="3421063"/>
          <p14:tracePt t="54825" x="1379538" y="3421063"/>
          <p14:tracePt t="54840" x="1387475" y="3421063"/>
          <p14:tracePt t="54848" x="1395413" y="3429000"/>
          <p14:tracePt t="54856" x="1411288" y="3436938"/>
          <p14:tracePt t="54865" x="1419225" y="3436938"/>
          <p14:tracePt t="54873" x="1427163" y="3444875"/>
          <p14:tracePt t="54882" x="1450975" y="3460750"/>
          <p14:tracePt t="54897" x="1458913" y="3460750"/>
          <p14:tracePt t="54906" x="1482725" y="3476625"/>
          <p14:tracePt t="54914" x="1490663" y="3476625"/>
          <p14:tracePt t="54932" x="1530350" y="3492500"/>
          <p14:tracePt t="54937" x="1546225" y="3500438"/>
          <p14:tracePt t="54947" x="1571625" y="3508375"/>
          <p14:tracePt t="54954" x="1587500" y="3516313"/>
          <p14:tracePt t="54960" x="1603375" y="3516313"/>
          <p14:tracePt t="54968" x="1627188" y="3524250"/>
          <p14:tracePt t="54976" x="1651000" y="3532188"/>
          <p14:tracePt t="54984" x="1698625" y="3540125"/>
          <p14:tracePt t="54995" x="1730375" y="3540125"/>
          <p14:tracePt t="55002" x="1778000" y="3540125"/>
          <p14:tracePt t="55009" x="1825625" y="3540125"/>
          <p14:tracePt t="55019" x="1881188" y="3540125"/>
          <p14:tracePt t="55023" x="1938338" y="3540125"/>
          <p14:tracePt t="55033" x="1993900" y="3540125"/>
          <p14:tracePt t="55041" x="2033588" y="3540125"/>
          <p14:tracePt t="55049" x="2073275" y="3540125"/>
          <p14:tracePt t="55057" x="2112963" y="3540125"/>
          <p14:tracePt t="55067" x="2136775" y="3540125"/>
          <p14:tracePt t="55073" x="2160588" y="3540125"/>
          <p14:tracePt t="55081" x="2176463" y="3540125"/>
          <p14:tracePt t="55090" x="2184400" y="3540125"/>
          <p14:tracePt t="55097" x="2192338" y="3540125"/>
          <p14:tracePt t="55105" x="2200275" y="3540125"/>
          <p14:tracePt t="55129" x="2208213" y="3540125"/>
          <p14:tracePt t="55169" x="2216150" y="3540125"/>
          <p14:tracePt t="55185" x="2224088" y="3540125"/>
          <p14:tracePt t="55201" x="2232025" y="3540125"/>
          <p14:tracePt t="55209" x="2239963" y="3532188"/>
          <p14:tracePt t="55217" x="2247900" y="3532188"/>
          <p14:tracePt t="55225" x="2255838" y="3524250"/>
          <p14:tracePt t="55232" x="2265363" y="3524250"/>
          <p14:tracePt t="55241" x="2289175" y="3508375"/>
          <p14:tracePt t="55248" x="2312988" y="3508375"/>
          <p14:tracePt t="55256" x="2336800" y="3508375"/>
          <p14:tracePt t="55264" x="2368550" y="3500438"/>
          <p14:tracePt t="55272" x="2400300" y="3500438"/>
          <p14:tracePt t="55280" x="2432050" y="3500438"/>
          <p14:tracePt t="55288" x="2463800" y="3500438"/>
          <p14:tracePt t="55296" x="2495550" y="3500438"/>
          <p14:tracePt t="55304" x="2519363" y="3500438"/>
          <p14:tracePt t="55314" x="2543175" y="3500438"/>
          <p14:tracePt t="55321" x="2559050" y="3500438"/>
          <p14:tracePt t="55331" x="2574925" y="3500438"/>
          <p14:tracePt t="55338" x="2606675" y="3516313"/>
          <p14:tracePt t="55345" x="2632075" y="3524250"/>
          <p14:tracePt t="55356" x="2647950" y="3532188"/>
          <p14:tracePt t="55361" x="2663825" y="3532188"/>
          <p14:tracePt t="55369" x="2679700" y="3532188"/>
          <p14:tracePt t="55380" x="2695575" y="3524250"/>
          <p14:tracePt t="57818" x="2743200" y="3524250"/>
          <p14:tracePt t="57825" x="2886075" y="3524250"/>
          <p14:tracePt t="57832" x="3022600" y="3524250"/>
          <p14:tracePt t="57841" x="3149600" y="3524250"/>
          <p14:tracePt t="57850" x="3284538" y="3524250"/>
          <p14:tracePt t="57857" x="3389313" y="3524250"/>
          <p14:tracePt t="57867" x="3532188" y="3524250"/>
          <p14:tracePt t="57873" x="3732213" y="3524250"/>
          <p14:tracePt t="57882" x="3946525" y="3524250"/>
          <p14:tracePt t="57889" x="4162425" y="3563938"/>
          <p14:tracePt t="57897" x="4386263" y="3587750"/>
          <p14:tracePt t="57905" x="4537075" y="3621088"/>
          <p14:tracePt t="57913" x="4695825" y="3644900"/>
          <p14:tracePt t="57920" x="4816475" y="3652838"/>
          <p14:tracePt t="57935" x="4919663" y="3668713"/>
          <p14:tracePt t="57936" x="5006975" y="3676650"/>
          <p14:tracePt t="57945" x="5111750" y="3700463"/>
          <p14:tracePt t="57954" x="5207000" y="3700463"/>
          <p14:tracePt t="57961" x="5302250" y="3700463"/>
          <p14:tracePt t="57969" x="5422900" y="3700463"/>
          <p14:tracePt t="57979" x="5526088" y="3708400"/>
          <p14:tracePt t="57984" x="5629275" y="3716338"/>
          <p14:tracePt t="57992" x="5740400" y="3724275"/>
          <p14:tracePt t="57999" x="5829300" y="3724275"/>
          <p14:tracePt t="58008" x="5940425" y="3724275"/>
          <p14:tracePt t="58016" x="6011863" y="3724275"/>
          <p14:tracePt t="58024" x="6083300" y="3724275"/>
          <p14:tracePt t="58032" x="6148388" y="3724275"/>
          <p14:tracePt t="58040" x="6203950" y="3732213"/>
          <p14:tracePt t="58048" x="6251575" y="3732213"/>
          <p14:tracePt t="58056" x="6291263" y="3732213"/>
          <p14:tracePt t="58065" x="6323013" y="3732213"/>
          <p14:tracePt t="58072" x="6354763" y="3732213"/>
          <p14:tracePt t="58080" x="6394450" y="3732213"/>
          <p14:tracePt t="58088" x="6426200" y="3724275"/>
          <p14:tracePt t="58096" x="6459538" y="3724275"/>
          <p14:tracePt t="58105" x="6499225" y="3716338"/>
          <p14:tracePt t="58113" x="6538913" y="3708400"/>
          <p14:tracePt t="58121" x="6570663" y="3700463"/>
          <p14:tracePt t="58129" x="6626225" y="3692525"/>
          <p14:tracePt t="58138" x="6673850" y="3684588"/>
          <p14:tracePt t="58145" x="6737350" y="3676650"/>
          <p14:tracePt t="58153" x="6794500" y="3668713"/>
          <p14:tracePt t="58162" x="6850063" y="3668713"/>
          <p14:tracePt t="58169" x="6905625" y="3644900"/>
          <p14:tracePt t="58177" x="6937375" y="3644900"/>
          <p14:tracePt t="58185" x="6953250" y="3636963"/>
          <p14:tracePt t="58192" x="6969125" y="3629025"/>
          <p14:tracePt t="58202" x="6977063" y="3629025"/>
          <p14:tracePt t="58210" x="6992938" y="3621088"/>
          <p14:tracePt t="58218" x="7000875" y="3613150"/>
          <p14:tracePt t="58226" x="7008813" y="3613150"/>
          <p14:tracePt t="58234" x="7016750" y="3613150"/>
          <p14:tracePt t="58241" x="7024688" y="3605213"/>
          <p14:tracePt t="58266" x="7032625" y="3595688"/>
          <p14:tracePt t="58289" x="7040563" y="3587750"/>
          <p14:tracePt t="58305" x="7048500" y="3587750"/>
          <p14:tracePt t="58313" x="7048500" y="3579813"/>
          <p14:tracePt t="58321" x="7056438" y="3579813"/>
          <p14:tracePt t="58337" x="7064375" y="3571875"/>
          <p14:tracePt t="58353" x="7072313" y="3563938"/>
          <p14:tracePt t="58369" x="7080250" y="3563938"/>
          <p14:tracePt t="58393" x="7096125" y="3556000"/>
          <p14:tracePt t="58402" x="7104063" y="3556000"/>
          <p14:tracePt t="58409" x="7119938" y="3556000"/>
          <p14:tracePt t="58417" x="7127875" y="3556000"/>
          <p14:tracePt t="58425" x="7153275" y="3556000"/>
          <p14:tracePt t="58434" x="7169150" y="3556000"/>
          <p14:tracePt t="58441" x="7177088" y="3548063"/>
          <p14:tracePt t="58451" x="7200900" y="3548063"/>
          <p14:tracePt t="58459" x="7216775" y="3540125"/>
          <p14:tracePt t="58464" x="7248525" y="3540125"/>
          <p14:tracePt t="58472" x="7272338" y="3532188"/>
          <p14:tracePt t="58480" x="7312025" y="3524250"/>
          <p14:tracePt t="58488" x="7351713" y="3524250"/>
          <p14:tracePt t="58496" x="7375525" y="3516313"/>
          <p14:tracePt t="58504" x="7423150" y="3508375"/>
          <p14:tracePt t="58512" x="7462838" y="3492500"/>
          <p14:tracePt t="58520" x="7504113" y="3492500"/>
          <p14:tracePt t="58528" x="7535863" y="3484563"/>
          <p14:tracePt t="58536" x="7575550" y="3476625"/>
          <p14:tracePt t="58544" x="7607300" y="3476625"/>
          <p14:tracePt t="58552" x="7639050" y="3476625"/>
          <p14:tracePt t="58560" x="7670800" y="3476625"/>
          <p14:tracePt t="58568" x="7694613" y="3476625"/>
          <p14:tracePt t="58576" x="7718425" y="3476625"/>
          <p14:tracePt t="58585" x="7750175" y="3468688"/>
          <p14:tracePt t="58593" x="7773988" y="3468688"/>
          <p14:tracePt t="58601" x="7805738" y="3468688"/>
          <p14:tracePt t="58609" x="7829550" y="3460750"/>
          <p14:tracePt t="58617" x="7847013" y="3460750"/>
          <p14:tracePt t="58624" x="7870825" y="3452813"/>
          <p14:tracePt t="58633" x="7886700" y="3452813"/>
          <p14:tracePt t="58640" x="7894638" y="3452813"/>
          <p14:tracePt t="58650" x="7902575" y="3444875"/>
          <p14:tracePt t="58656" x="7910513" y="3444875"/>
          <p14:tracePt t="58665" x="7918450" y="3444875"/>
          <p14:tracePt t="58689" x="7926388" y="3444875"/>
          <p14:tracePt t="58705" x="7934325" y="3444875"/>
          <p14:tracePt t="58713" x="7942263" y="3436938"/>
          <p14:tracePt t="58729" x="7950200" y="3436938"/>
          <p14:tracePt t="58736" x="7958138" y="3436938"/>
          <p14:tracePt t="58752" x="7966075" y="3436938"/>
          <p14:tracePt t="58760" x="7974013" y="3436938"/>
          <p14:tracePt t="58768" x="7981950" y="3436938"/>
          <p14:tracePt t="58776" x="7989888" y="3436938"/>
          <p14:tracePt t="58792" x="7997825" y="3436938"/>
          <p14:tracePt t="58800" x="8005763" y="3436938"/>
          <p14:tracePt t="58808" x="8021638" y="3436938"/>
          <p14:tracePt t="58816" x="8037513" y="3436938"/>
          <p14:tracePt t="58824" x="8053388" y="3436938"/>
          <p14:tracePt t="58832" x="8069263" y="3436938"/>
          <p14:tracePt t="58840" x="8093075" y="3444875"/>
          <p14:tracePt t="58849" x="8116888" y="3444875"/>
          <p14:tracePt t="58858" x="8148638" y="3452813"/>
          <p14:tracePt t="58866" x="8172450" y="3452813"/>
          <p14:tracePt t="58873" x="8205788" y="3452813"/>
          <p14:tracePt t="58881" x="8229600" y="3452813"/>
          <p14:tracePt t="58889" x="8261350" y="3452813"/>
          <p14:tracePt t="58898" x="8285163" y="3452813"/>
          <p14:tracePt t="58905" x="8301038" y="3452813"/>
          <p14:tracePt t="58913" x="8316913" y="3452813"/>
          <p14:tracePt t="58921" x="8324850" y="3460750"/>
          <p14:tracePt t="58938" x="8356600" y="3460750"/>
          <p14:tracePt t="58946" x="8364538" y="3460750"/>
          <p14:tracePt t="58953" x="8372475" y="3460750"/>
          <p14:tracePt t="58961" x="8388350" y="3460750"/>
          <p14:tracePt t="58968" x="8396288" y="3460750"/>
          <p14:tracePt t="58977" x="8404225" y="3460750"/>
          <p14:tracePt t="58984" x="8412163" y="3460750"/>
          <p14:tracePt t="59001" x="8420100" y="3460750"/>
          <p14:tracePt t="68024" x="8420100" y="3492500"/>
          <p14:tracePt t="68032" x="8364538" y="3571875"/>
          <p14:tracePt t="68040" x="8269288" y="3708400"/>
          <p14:tracePt t="68048" x="8132763" y="3883025"/>
          <p14:tracePt t="68056" x="7989888" y="4067175"/>
          <p14:tracePt t="68064" x="7813675" y="4249738"/>
          <p14:tracePt t="68072" x="7670800" y="4410075"/>
          <p14:tracePt t="68080" x="7575550" y="4513263"/>
          <p14:tracePt t="68088" x="7496175" y="4584700"/>
          <p14:tracePt t="68095" x="7462838" y="4608513"/>
          <p14:tracePt t="68104" x="7454900" y="4616450"/>
          <p14:tracePt t="68136" x="7446963" y="4616450"/>
          <p14:tracePt t="68144" x="7431088" y="4616450"/>
          <p14:tracePt t="68153" x="7359650" y="4616450"/>
          <p14:tracePt t="68161" x="7240588" y="4600575"/>
          <p14:tracePt t="68169" x="7056438" y="4576763"/>
          <p14:tracePt t="68176" x="6818313" y="4560888"/>
          <p14:tracePt t="68185" x="6530975" y="4537075"/>
          <p14:tracePt t="68192" x="6267450" y="4537075"/>
          <p14:tracePt t="68200" x="5964238" y="4537075"/>
          <p14:tracePt t="68210" x="5724525" y="4537075"/>
          <p14:tracePt t="68216" x="5510213" y="4537075"/>
          <p14:tracePt t="68226" x="5310188" y="4537075"/>
          <p14:tracePt t="68233" x="5183188" y="4537075"/>
          <p14:tracePt t="68241" x="5006975" y="4537075"/>
          <p14:tracePt t="68249" x="4832350" y="4537075"/>
          <p14:tracePt t="68257" x="4664075" y="4552950"/>
          <p14:tracePt t="68265" x="4529138" y="4568825"/>
          <p14:tracePt t="68273" x="4386263" y="4576763"/>
          <p14:tracePt t="68281" x="4273550" y="4576763"/>
          <p14:tracePt t="68289" x="4170363" y="4576763"/>
          <p14:tracePt t="68296" x="4075113" y="4576763"/>
          <p14:tracePt t="68304" x="3986213" y="4576763"/>
          <p14:tracePt t="68312" x="3914775" y="4576763"/>
          <p14:tracePt t="68320" x="3827463" y="4576763"/>
          <p14:tracePt t="68328" x="3756025" y="4576763"/>
          <p14:tracePt t="68336" x="3668713" y="4576763"/>
          <p14:tracePt t="68344" x="3595688" y="4576763"/>
          <p14:tracePt t="68352" x="3516313" y="4552950"/>
          <p14:tracePt t="68360" x="3436938" y="4521200"/>
          <p14:tracePt t="68368" x="3373438" y="4473575"/>
          <p14:tracePt t="68377" x="3325813" y="4441825"/>
          <p14:tracePt t="68384" x="3276600" y="4402138"/>
          <p14:tracePt t="68392" x="3213100" y="4362450"/>
          <p14:tracePt t="68400" x="3157538" y="4322763"/>
          <p14:tracePt t="68408" x="3109913" y="4298950"/>
          <p14:tracePt t="68416" x="3054350" y="4265613"/>
          <p14:tracePt t="68427" x="2974975" y="4233863"/>
          <p14:tracePt t="68433" x="2886075" y="4217988"/>
          <p14:tracePt t="68442" x="2767013" y="4194175"/>
          <p14:tracePt t="68449" x="2679700" y="4186238"/>
          <p14:tracePt t="68457" x="2566988" y="4186238"/>
          <p14:tracePt t="68468" x="2471738" y="4186238"/>
          <p14:tracePt t="68473" x="2392363" y="4186238"/>
          <p14:tracePt t="68481" x="2328863" y="4186238"/>
          <p14:tracePt t="68491" x="2281238" y="4194175"/>
          <p14:tracePt t="68497" x="2255838" y="4202113"/>
          <p14:tracePt t="68505" x="2239963" y="4210050"/>
          <p14:tracePt t="68514" x="2232025" y="4217988"/>
          <p14:tracePt t="68520" x="2216150" y="4217988"/>
          <p14:tracePt t="68666" x="2208213" y="4217988"/>
          <p14:tracePt t="68673" x="2200275" y="4217988"/>
          <p14:tracePt t="68681" x="2192338" y="4217988"/>
          <p14:tracePt t="68802" x="2184400" y="4210050"/>
          <p14:tracePt t="68810" x="2184400" y="4194175"/>
          <p14:tracePt t="68817" x="2184400" y="4178300"/>
          <p14:tracePt t="68826" x="2168525" y="4146550"/>
          <p14:tracePt t="68831" x="2168525" y="4122738"/>
          <p14:tracePt t="68840" x="2160588" y="4098925"/>
          <p14:tracePt t="68848" x="2152650" y="4067175"/>
          <p14:tracePt t="68855" x="2144713" y="4043363"/>
          <p14:tracePt t="68864" x="2136775" y="4027488"/>
          <p14:tracePt t="68873" x="2128838" y="4011613"/>
          <p14:tracePt t="68881" x="2120900" y="3995738"/>
          <p14:tracePt t="68889" x="2120900" y="3979863"/>
          <p14:tracePt t="68897" x="2112963" y="3979863"/>
          <p14:tracePt t="68905" x="2112963" y="3971925"/>
          <p14:tracePt t="68913" x="2112963" y="3963988"/>
          <p14:tracePt t="69216" x="2112963" y="3956050"/>
          <p14:tracePt t="69240" x="2112963" y="3948113"/>
          <p14:tracePt t="69248" x="2120900" y="3938588"/>
          <p14:tracePt t="69256" x="2136775" y="3922713"/>
          <p14:tracePt t="69264" x="2136775" y="3914775"/>
          <p14:tracePt t="69272" x="2144713" y="3906838"/>
          <p14:tracePt t="69280" x="2160588" y="3890963"/>
          <p14:tracePt t="69288" x="2168525" y="3883025"/>
          <p14:tracePt t="69296" x="2184400" y="3875088"/>
          <p14:tracePt t="69304" x="2200275" y="3867150"/>
          <p14:tracePt t="69312" x="2232025" y="3851275"/>
          <p14:tracePt t="69320" x="2255838" y="3843338"/>
          <p14:tracePt t="69328" x="2305050" y="3835400"/>
          <p14:tracePt t="69336" x="2344738" y="3827463"/>
          <p14:tracePt t="69345" x="2392363" y="3827463"/>
          <p14:tracePt t="69352" x="2447925" y="3819525"/>
          <p14:tracePt t="69360" x="2503488" y="3811588"/>
          <p14:tracePt t="69368" x="2559050" y="3803650"/>
          <p14:tracePt t="69376" x="2616200" y="3795713"/>
          <p14:tracePt t="69384" x="2655888" y="3787775"/>
          <p14:tracePt t="69392" x="2703513" y="3779838"/>
          <p14:tracePt t="69400" x="2735263" y="3779838"/>
          <p14:tracePt t="69409" x="2759075" y="3771900"/>
          <p14:tracePt t="69417" x="2782888" y="3771900"/>
          <p14:tracePt t="69426" x="2814638" y="3763963"/>
          <p14:tracePt t="69433" x="2838450" y="3756025"/>
          <p14:tracePt t="69441" x="2870200" y="3756025"/>
          <p14:tracePt t="69449" x="2901950" y="3756025"/>
          <p14:tracePt t="69458" x="2949575" y="3756025"/>
          <p14:tracePt t="69464" x="2982913" y="3748088"/>
          <p14:tracePt t="69472" x="3014663" y="3748088"/>
          <p14:tracePt t="69480" x="3046413" y="3748088"/>
          <p14:tracePt t="69488" x="3070225" y="3748088"/>
          <p14:tracePt t="69496" x="3094038" y="3748088"/>
          <p14:tracePt t="69504" x="3117850" y="3740150"/>
          <p14:tracePt t="69513" x="3133725" y="3740150"/>
          <p14:tracePt t="69521" x="3149600" y="3732213"/>
          <p14:tracePt t="69537" x="3157538" y="3732213"/>
          <p14:tracePt t="70146" x="3165475" y="3732213"/>
          <p14:tracePt t="70153" x="3181350" y="3732213"/>
          <p14:tracePt t="70162" x="3205163" y="3732213"/>
          <p14:tracePt t="70170" x="3228975" y="3732213"/>
          <p14:tracePt t="70178" x="3252788" y="3732213"/>
          <p14:tracePt t="70185" x="3284538" y="3732213"/>
          <p14:tracePt t="70193" x="3325813" y="3740150"/>
          <p14:tracePt t="70202" x="3373438" y="3748088"/>
          <p14:tracePt t="70210" x="3436938" y="3756025"/>
          <p14:tracePt t="70218" x="3500438" y="3763963"/>
          <p14:tracePt t="70225" x="3611563" y="3771900"/>
          <p14:tracePt t="70233" x="3732213" y="3803650"/>
          <p14:tracePt t="70241" x="3898900" y="3819525"/>
          <p14:tracePt t="70249" x="4098925" y="3835400"/>
          <p14:tracePt t="70257" x="4344988" y="3859213"/>
          <p14:tracePt t="70265" x="4529138" y="3890963"/>
          <p14:tracePt t="70272" x="4737100" y="3922713"/>
          <p14:tracePt t="70280" x="4943475" y="3956050"/>
          <p14:tracePt t="70288" x="5056188" y="3971925"/>
          <p14:tracePt t="70296" x="5167313" y="4011613"/>
          <p14:tracePt t="70304" x="5238750" y="4027488"/>
          <p14:tracePt t="70312" x="5286375" y="4043363"/>
          <p14:tracePt t="70320" x="5310188" y="4051300"/>
          <p14:tracePt t="70328" x="5326063" y="4059238"/>
          <p14:tracePt t="86305" x="5294313" y="4035425"/>
          <p14:tracePt t="86313" x="5238750" y="4003675"/>
          <p14:tracePt t="86322" x="5127625" y="3963988"/>
          <p14:tracePt t="86330" x="4983163" y="3948113"/>
          <p14:tracePt t="86337" x="4816475" y="3922713"/>
          <p14:tracePt t="86345" x="4656138" y="3898900"/>
          <p14:tracePt t="86353" x="4521200" y="3898900"/>
          <p14:tracePt t="86362" x="4410075" y="3898900"/>
          <p14:tracePt t="86369" x="4305300" y="3898900"/>
          <p14:tracePt t="86378" x="4210050" y="3898900"/>
          <p14:tracePt t="86386" x="4114800" y="3898900"/>
          <p14:tracePt t="86398" x="4027488" y="3898900"/>
          <p14:tracePt t="86403" x="3930650" y="3898900"/>
          <p14:tracePt t="86409" x="3835400" y="3898900"/>
          <p14:tracePt t="86417" x="3732213" y="3898900"/>
          <p14:tracePt t="86425" x="3635375" y="3898900"/>
          <p14:tracePt t="86433" x="3532188" y="3898900"/>
          <p14:tracePt t="86443" x="3444875" y="3906838"/>
          <p14:tracePt t="86449" x="3349625" y="3930650"/>
          <p14:tracePt t="86457" x="3252788" y="3948113"/>
          <p14:tracePt t="86466" x="3165475" y="3971925"/>
          <p14:tracePt t="86473" x="3086100" y="3995738"/>
          <p14:tracePt t="86481" x="3038475" y="4011613"/>
          <p14:tracePt t="86489" x="3006725" y="4019550"/>
          <p14:tracePt t="86498" x="2982913" y="4035425"/>
          <p14:tracePt t="86506" x="2967038" y="4035425"/>
          <p14:tracePt t="86514" x="2949575" y="4043363"/>
          <p14:tracePt t="86520" x="2933700" y="4059238"/>
          <p14:tracePt t="86529" x="2925763" y="4067175"/>
          <p14:tracePt t="86536" x="2909888" y="4075113"/>
          <p14:tracePt t="86545" x="2894013" y="4090988"/>
          <p14:tracePt t="86552" x="2886075" y="4090988"/>
          <p14:tracePt t="86562" x="2870200" y="4106863"/>
          <p14:tracePt t="86569" x="2854325" y="4114800"/>
          <p14:tracePt t="86579" x="2846388" y="4130675"/>
          <p14:tracePt t="86586" x="2814638" y="4146550"/>
          <p14:tracePt t="86593" x="2806700" y="4162425"/>
          <p14:tracePt t="86601" x="2790825" y="4178300"/>
          <p14:tracePt t="86610" x="2767013" y="4186238"/>
          <p14:tracePt t="86617" x="2743200" y="4210050"/>
          <p14:tracePt t="86626" x="2727325" y="4217988"/>
          <p14:tracePt t="86635" x="2703513" y="4225925"/>
          <p14:tracePt t="86640" x="2679700" y="4233863"/>
          <p14:tracePt t="86648" x="2655888" y="4241800"/>
          <p14:tracePt t="86655" x="2632075" y="4241800"/>
          <p14:tracePt t="86664" x="2616200" y="4241800"/>
          <p14:tracePt t="86673" x="2590800" y="4241800"/>
          <p14:tracePt t="86680" x="2574925" y="4241800"/>
          <p14:tracePt t="86688" x="2566988" y="4241800"/>
          <p14:tracePt t="86696" x="2559050" y="4241800"/>
          <p14:tracePt t="86704" x="2543175" y="4241800"/>
          <p14:tracePt t="86712" x="2527300" y="4241800"/>
          <p14:tracePt t="86720" x="2519363" y="4241800"/>
          <p14:tracePt t="86728" x="2511425" y="4241800"/>
          <p14:tracePt t="86736" x="2495550" y="4233863"/>
          <p14:tracePt t="86746" x="2479675" y="4233863"/>
          <p14:tracePt t="86753" x="2463800" y="4233863"/>
          <p14:tracePt t="86763" x="2432050" y="4225925"/>
          <p14:tracePt t="86770" x="2392363" y="4210050"/>
          <p14:tracePt t="86780" x="2360613" y="4210050"/>
          <p14:tracePt t="86788" x="2328863" y="4202113"/>
          <p14:tracePt t="86791" x="2297113" y="4194175"/>
          <p14:tracePt t="86800" x="2273300" y="4194175"/>
          <p14:tracePt t="86808" x="2265363" y="4194175"/>
          <p14:tracePt t="86817" x="2255838" y="4194175"/>
          <p14:tracePt t="86828" x="2247900" y="4194175"/>
          <p14:tracePt t="86889" x="2239963" y="4194175"/>
          <p14:tracePt t="86898" x="2232025" y="4194175"/>
          <p14:tracePt t="86913" x="2224088" y="4194175"/>
          <p14:tracePt t="86930" x="2200275" y="4194175"/>
          <p14:tracePt t="86937" x="2184400" y="4194175"/>
          <p14:tracePt t="86946" x="2176463" y="4194175"/>
          <p14:tracePt t="86954" x="2160588" y="4194175"/>
          <p14:tracePt t="86959" x="2144713" y="4194175"/>
          <p14:tracePt t="86968" x="2136775" y="4194175"/>
          <p14:tracePt t="86977" x="2128838" y="4194175"/>
          <p14:tracePt t="86984" x="2112963" y="4194175"/>
          <p14:tracePt t="86992" x="2097088" y="4194175"/>
          <p14:tracePt t="87000" x="2081213" y="4194175"/>
          <p14:tracePt t="87008" x="2065338" y="4194175"/>
          <p14:tracePt t="87016" x="2057400" y="4194175"/>
          <p14:tracePt t="87024" x="2033588" y="4194175"/>
          <p14:tracePt t="87032" x="2017713" y="4194175"/>
          <p14:tracePt t="87040" x="2009775" y="4194175"/>
          <p14:tracePt t="87056" x="2001838" y="4194175"/>
          <p14:tracePt t="87064" x="1993900" y="4194175"/>
          <p14:tracePt t="87088" x="1985963" y="4186238"/>
          <p14:tracePt t="87096" x="1970088" y="4178300"/>
          <p14:tracePt t="87105" x="1954213" y="4170363"/>
          <p14:tracePt t="87114" x="1946275" y="4162425"/>
          <p14:tracePt t="87121" x="1930400" y="4154488"/>
          <p14:tracePt t="87128" x="1930400" y="4146550"/>
          <p14:tracePt t="87137" x="1912938" y="4114800"/>
          <p14:tracePt t="87147" x="1912938" y="4106863"/>
          <p14:tracePt t="87153" x="1912938" y="4090988"/>
          <p14:tracePt t="87163" x="1905000" y="4075113"/>
          <p14:tracePt t="87169" x="1905000" y="4059238"/>
          <p14:tracePt t="87179" x="1905000" y="4035425"/>
          <p14:tracePt t="87186" x="1905000" y="4011613"/>
          <p14:tracePt t="87194" x="1897063" y="4003675"/>
          <p14:tracePt t="87201" x="1897063" y="3995738"/>
          <p14:tracePt t="87209" x="1897063" y="3979863"/>
          <p14:tracePt t="87217" x="1897063" y="3971925"/>
          <p14:tracePt t="87385" x="1897063" y="3963988"/>
          <p14:tracePt t="87441" x="1905000" y="3963988"/>
          <p14:tracePt t="87458" x="1912938" y="3963988"/>
          <p14:tracePt t="87466" x="1922463" y="3963988"/>
          <p14:tracePt t="87471" x="1930400" y="3963988"/>
          <p14:tracePt t="87480" x="1938338" y="3963988"/>
          <p14:tracePt t="87488" x="1946275" y="3963988"/>
          <p14:tracePt t="87496" x="1954213" y="3963988"/>
          <p14:tracePt t="87505" x="1962150" y="3963988"/>
          <p14:tracePt t="87512" x="1978025" y="3963988"/>
          <p14:tracePt t="87520" x="1985963" y="3963988"/>
          <p14:tracePt t="87528" x="1993900" y="3963988"/>
          <p14:tracePt t="87536" x="2001838" y="3963988"/>
          <p14:tracePt t="87552" x="2017713" y="3963988"/>
          <p14:tracePt t="87562" x="2025650" y="3971925"/>
          <p14:tracePt t="87578" x="2033588" y="3971925"/>
          <p14:tracePt t="87586" x="2041525" y="3979863"/>
          <p14:tracePt t="87608" x="2049463" y="3979863"/>
          <p14:tracePt t="87746" x="2065338" y="3987800"/>
          <p14:tracePt t="87770" x="2073275" y="3995738"/>
          <p14:tracePt t="87778" x="2073275" y="4003675"/>
          <p14:tracePt t="87786" x="2081213" y="4003675"/>
          <p14:tracePt t="87793" x="2089150" y="4011613"/>
          <p14:tracePt t="87801" x="2097088" y="4011613"/>
          <p14:tracePt t="87809" x="2105025" y="4019550"/>
          <p14:tracePt t="87818" x="2120900" y="4027488"/>
          <p14:tracePt t="87825" x="2128838" y="4027488"/>
          <p14:tracePt t="87834" x="2144713" y="4035425"/>
          <p14:tracePt t="87841" x="2160588" y="4043363"/>
          <p14:tracePt t="87849" x="2168525" y="4051300"/>
          <p14:tracePt t="87857" x="2184400" y="4059238"/>
          <p14:tracePt t="87864" x="2192338" y="4067175"/>
          <p14:tracePt t="87880" x="2208213" y="4083050"/>
          <p14:tracePt t="87889" x="2232025" y="4090988"/>
          <p14:tracePt t="87896" x="2232025" y="4098925"/>
          <p14:tracePt t="87904" x="2239963" y="4098925"/>
          <p14:tracePt t="99314" x="2265363" y="4090988"/>
          <p14:tracePt t="99321" x="2297113" y="4043363"/>
          <p14:tracePt t="99329" x="2320925" y="4027488"/>
          <p14:tracePt t="99337" x="2328863" y="4011613"/>
          <p14:tracePt t="99345" x="2336800" y="4011613"/>
          <p14:tracePt t="99353" x="2336800" y="4003675"/>
          <p14:tracePt t="99369" x="2336800" y="3995738"/>
          <p14:tracePt t="99377" x="2328863" y="3987800"/>
          <p14:tracePt t="99386" x="2320925" y="3987800"/>
          <p14:tracePt t="99449" x="2312988" y="3987800"/>
          <p14:tracePt t="99473" x="2305050" y="3987800"/>
          <p14:tracePt t="99481" x="2297113" y="4003675"/>
          <p14:tracePt t="99489" x="2289175" y="4027488"/>
          <p14:tracePt t="99497" x="2281238" y="4035425"/>
          <p14:tracePt t="99505" x="2265363" y="4051300"/>
          <p14:tracePt t="99513" x="2232025" y="4090988"/>
          <p14:tracePt t="99521" x="2200275" y="4114800"/>
          <p14:tracePt t="99529" x="2160588" y="4154488"/>
          <p14:tracePt t="99537" x="2112963" y="4210050"/>
          <p14:tracePt t="99547" x="2057400" y="4291013"/>
          <p14:tracePt t="99551" x="2001838" y="4394200"/>
          <p14:tracePt t="99561" x="1970088" y="4505325"/>
          <p14:tracePt t="99569" x="1922463" y="4697413"/>
          <p14:tracePt t="99578" x="1897063" y="4879975"/>
          <p14:tracePt t="99585" x="1873250" y="5000625"/>
          <p14:tracePt t="99593" x="1873250" y="5111750"/>
          <p14:tracePt t="99600" x="1873250" y="5207000"/>
          <p14:tracePt t="99609" x="1873250" y="5254625"/>
          <p14:tracePt t="99615" x="1873250" y="5302250"/>
          <p14:tracePt t="99625" x="1873250" y="5335588"/>
          <p14:tracePt t="99636" x="1873250" y="5359400"/>
          <p14:tracePt t="99641" x="1873250" y="5383213"/>
          <p14:tracePt t="99650" x="1873250" y="5399088"/>
          <p14:tracePt t="99658" x="1873250" y="5422900"/>
          <p14:tracePt t="99665" x="1873250" y="5446713"/>
          <p14:tracePt t="99674" x="1873250" y="5470525"/>
          <p14:tracePt t="99681" x="1873250" y="5486400"/>
          <p14:tracePt t="99689" x="1873250" y="5494338"/>
          <p14:tracePt t="99697" x="1873250" y="5510213"/>
          <p14:tracePt t="99705" x="1873250" y="5534025"/>
          <p14:tracePt t="99713" x="1857375" y="5557838"/>
          <p14:tracePt t="99721" x="1833563" y="5597525"/>
          <p14:tracePt t="99728" x="1785938" y="5653088"/>
          <p14:tracePt t="99737" x="1714500" y="5694363"/>
          <p14:tracePt t="99744" x="1603375" y="5741988"/>
          <p14:tracePt t="99753" x="1458913" y="5773738"/>
          <p14:tracePt t="99761" x="1443038" y="5789613"/>
          <p14:tracePt t="99977" x="1419225" y="5821363"/>
          <p14:tracePt t="99985" x="1427163" y="5821363"/>
          <p14:tracePt t="99992" x="1427163" y="5765800"/>
          <p14:tracePt t="100024" x="1427163" y="5749925"/>
          <p14:tracePt t="100032" x="1435100" y="5726113"/>
          <p14:tracePt t="100040" x="1435100" y="5710238"/>
          <p14:tracePt t="100048" x="1443038" y="5702300"/>
          <p14:tracePt t="100057" x="1443038" y="5686425"/>
          <p14:tracePt t="100064" x="1450975" y="5686425"/>
          <p14:tracePt t="100080" x="1450975" y="5678488"/>
          <p14:tracePt t="100096" x="1458913" y="5662613"/>
          <p14:tracePt t="100113" x="1474788" y="5637213"/>
          <p14:tracePt t="100121" x="1498600" y="5597525"/>
          <p14:tracePt t="100129" x="1538288" y="5557838"/>
          <p14:tracePt t="100137" x="1603375" y="5478463"/>
          <p14:tracePt t="100145" x="1658938" y="5422900"/>
          <p14:tracePt t="100153" x="1730375" y="5327650"/>
          <p14:tracePt t="100162" x="1809750" y="5254625"/>
          <p14:tracePt t="100169" x="1873250" y="5207000"/>
          <p14:tracePt t="100178" x="1930400" y="5167313"/>
          <p14:tracePt t="100185" x="1978025" y="5127625"/>
          <p14:tracePt t="100194" x="2017713" y="5095875"/>
          <p14:tracePt t="100201" x="2065338" y="5064125"/>
          <p14:tracePt t="100209" x="2081213" y="5048250"/>
          <p14:tracePt t="100216" x="2112963" y="5032375"/>
          <p14:tracePt t="100224" x="2120900" y="5016500"/>
          <p14:tracePt t="100337" x="2120900" y="5008563"/>
          <p14:tracePt t="100345" x="2120900" y="4992688"/>
          <p14:tracePt t="100353" x="2120900" y="4967288"/>
          <p14:tracePt t="100362" x="2120900" y="4943475"/>
          <p14:tracePt t="100369" x="2112963" y="4903788"/>
          <p14:tracePt t="100377" x="2089150" y="4856163"/>
          <p14:tracePt t="100385" x="2057400" y="4800600"/>
          <p14:tracePt t="100395" x="2009775" y="4729163"/>
          <p14:tracePt t="100401" x="1985963" y="4673600"/>
          <p14:tracePt t="100410" x="1930400" y="4608513"/>
          <p14:tracePt t="100416" x="1865313" y="4560888"/>
          <p14:tracePt t="100426" x="1762125" y="4505325"/>
          <p14:tracePt t="100432" x="1730375" y="4481513"/>
          <p14:tracePt t="100441" x="1722438" y="4481513"/>
          <p14:tracePt t="100537" x="1722438" y="4505325"/>
          <p14:tracePt t="100545" x="1722438" y="4552950"/>
          <p14:tracePt t="100553" x="1722438" y="4576763"/>
          <p14:tracePt t="100560" x="1651000" y="4616450"/>
          <p14:tracePt t="100568" x="1554163" y="4705350"/>
          <p14:tracePt t="100576" x="1498600" y="4776788"/>
          <p14:tracePt t="100586" x="1427163" y="4840288"/>
          <p14:tracePt t="100592" x="1355725" y="4927600"/>
          <p14:tracePt t="100599" x="1292225" y="4992688"/>
          <p14:tracePt t="100608" x="1236663" y="5056188"/>
          <p14:tracePt t="100616" x="1195388" y="5103813"/>
          <p14:tracePt t="100624" x="1163638" y="5143500"/>
          <p14:tracePt t="100632" x="1131888" y="5167313"/>
          <p14:tracePt t="100640" x="1116013" y="5199063"/>
          <p14:tracePt t="100648" x="1084263" y="5222875"/>
          <p14:tracePt t="100656" x="1068388" y="5246688"/>
          <p14:tracePt t="100664" x="1044575" y="5270500"/>
          <p14:tracePt t="100672" x="1036638" y="5286375"/>
          <p14:tracePt t="100679" x="1028700" y="5294313"/>
          <p14:tracePt t="100688" x="1020763" y="5302250"/>
          <p14:tracePt t="100697" x="1020763" y="5310188"/>
          <p14:tracePt t="100704" x="1020763" y="5319713"/>
          <p14:tracePt t="100712" x="1020763" y="5343525"/>
          <p14:tracePt t="100720" x="1012825" y="5375275"/>
          <p14:tracePt t="100728" x="996950" y="5430838"/>
          <p14:tracePt t="100737" x="981075" y="5486400"/>
          <p14:tracePt t="100743" x="965200" y="5541963"/>
          <p14:tracePt t="100752" x="949325" y="5613400"/>
          <p14:tracePt t="100760" x="941388" y="5678488"/>
          <p14:tracePt t="100768" x="933450" y="5734050"/>
          <p14:tracePt t="100780" x="925513" y="5781675"/>
          <p14:tracePt t="100785" x="917575" y="5829300"/>
          <p14:tracePt t="100794" x="909638" y="5853113"/>
          <p14:tracePt t="100803" x="909638" y="5868988"/>
          <p14:tracePt t="100897" x="909638" y="5876925"/>
          <p14:tracePt t="100905" x="909638" y="5900738"/>
          <p14:tracePt t="100913" x="909638" y="5932488"/>
          <p14:tracePt t="100921" x="909638" y="5972175"/>
          <p14:tracePt t="100945" x="901700" y="6211888"/>
          <p14:tracePt t="100953" x="812800" y="6338888"/>
          <p14:tracePt t="100961" x="646113" y="6530975"/>
          <p14:tracePt t="100969" x="414338" y="6650038"/>
          <p14:tracePt t="100978" x="158750" y="6723063"/>
          <p14:tracePt t="100985" x="39688" y="6723063"/>
          <p14:tracePt t="100994" x="15875" y="6723063"/>
          <p14:tracePt t="101210" x="15875" y="6731000"/>
          <p14:tracePt t="101217" x="55563" y="6762750"/>
          <p14:tracePt t="101226" x="134938" y="6802438"/>
          <p14:tracePt t="101233" x="142875" y="6810375"/>
          <p14:tracePt t="101249" x="158750" y="6794500"/>
          <p14:tracePt t="101257" x="176213" y="6786563"/>
          <p14:tracePt t="101265" x="184150" y="6770688"/>
          <p14:tracePt t="101273" x="215900" y="6738938"/>
          <p14:tracePt t="101282" x="247650" y="6723063"/>
          <p14:tracePt t="101289" x="279400" y="6707188"/>
          <p14:tracePt t="101297" x="311150" y="6681788"/>
          <p14:tracePt t="101305" x="334963" y="6673850"/>
          <p14:tracePt t="101313" x="350838" y="6657975"/>
          <p14:tracePt t="101321" x="358775" y="6650038"/>
          <p14:tracePt t="101330" x="374650" y="6642100"/>
          <p14:tracePt t="101337" x="382588" y="6634163"/>
          <p14:tracePt t="101346" x="398463" y="6618288"/>
          <p14:tracePt t="101353" x="406400" y="6610350"/>
          <p14:tracePt t="101362" x="414338" y="6594475"/>
          <p14:tracePt t="101369" x="438150" y="6578600"/>
          <p14:tracePt t="101377" x="446088" y="6570663"/>
          <p14:tracePt t="101384" x="461963" y="6546850"/>
          <p14:tracePt t="101393" x="469900" y="6530975"/>
          <p14:tracePt t="101400" x="509588" y="6491288"/>
          <p14:tracePt t="101409" x="542925" y="6427788"/>
          <p14:tracePt t="101416" x="582613" y="6380163"/>
          <p14:tracePt t="101424" x="630238" y="6315075"/>
          <p14:tracePt t="101432" x="677863" y="6243638"/>
          <p14:tracePt t="101441" x="725488" y="6172200"/>
          <p14:tracePt t="101449" x="773113" y="6116638"/>
          <p14:tracePt t="101458" x="820738" y="6037263"/>
          <p14:tracePt t="101465" x="877888" y="5964238"/>
          <p14:tracePt t="101474" x="925513" y="5908675"/>
          <p14:tracePt t="101481" x="973138" y="5853113"/>
          <p14:tracePt t="101489" x="1012825" y="5813425"/>
          <p14:tracePt t="101498" x="1044575" y="5773738"/>
          <p14:tracePt t="101505" x="1068388" y="5741988"/>
          <p14:tracePt t="101513" x="1092200" y="5718175"/>
          <p14:tracePt t="101521" x="1116013" y="5686425"/>
          <p14:tracePt t="101529" x="1123950" y="5678488"/>
          <p14:tracePt t="101536" x="1131888" y="5662613"/>
          <p14:tracePt t="101544" x="1131888" y="5653088"/>
          <p14:tracePt t="101552" x="1139825" y="5653088"/>
          <p14:tracePt t="101560" x="1139825" y="5645150"/>
          <p14:tracePt t="103362" x="1139825" y="5637213"/>
          <p14:tracePt t="103369" x="1155700" y="5637213"/>
          <p14:tracePt t="103378" x="1187450" y="5637213"/>
          <p14:tracePt t="103385" x="1236663" y="5637213"/>
          <p14:tracePt t="103393" x="1300163" y="5637213"/>
          <p14:tracePt t="103401" x="1363663" y="5637213"/>
          <p14:tracePt t="103410" x="1411288" y="5637213"/>
          <p14:tracePt t="103417" x="1482725" y="5621338"/>
          <p14:tracePt t="103425" x="1546225" y="5613400"/>
          <p14:tracePt t="103434" x="1635125" y="5605463"/>
          <p14:tracePt t="103441" x="1706563" y="5597525"/>
          <p14:tracePt t="103449" x="1793875" y="5581650"/>
          <p14:tracePt t="103457" x="1889125" y="5581650"/>
          <p14:tracePt t="103465" x="1993900" y="5565775"/>
          <p14:tracePt t="103473" x="2112963" y="5565775"/>
          <p14:tracePt t="103481" x="2255838" y="5565775"/>
          <p14:tracePt t="103487" x="2447925" y="5565775"/>
          <p14:tracePt t="103497" x="2671763" y="5565775"/>
          <p14:tracePt t="103505" x="2909888" y="5565775"/>
          <p14:tracePt t="103514" x="3149600" y="5565775"/>
          <p14:tracePt t="103520" x="3452813" y="5565775"/>
          <p14:tracePt t="103529" x="3756025" y="5565775"/>
          <p14:tracePt t="103536" x="3994150" y="5565775"/>
          <p14:tracePt t="103544" x="4225925" y="5565775"/>
          <p14:tracePt t="103552" x="4425950" y="5565775"/>
          <p14:tracePt t="103561" x="4545013" y="5565775"/>
          <p14:tracePt t="103569" x="4648200" y="5565775"/>
          <p14:tracePt t="103577" x="4729163" y="5565775"/>
          <p14:tracePt t="103585" x="4776788" y="5557838"/>
          <p14:tracePt t="103593" x="4808538" y="5549900"/>
          <p14:tracePt t="103599" x="4840288" y="5534025"/>
          <p14:tracePt t="103616" x="4856163" y="5518150"/>
          <p14:tracePt t="103625" x="4856163" y="5510213"/>
          <p14:tracePt t="103633" x="4856163" y="5486400"/>
          <p14:tracePt t="103641" x="4856163" y="5470525"/>
          <p14:tracePt t="103650" x="4856163" y="5462588"/>
          <p14:tracePt t="103656" x="4824413" y="5438775"/>
          <p14:tracePt t="103664" x="4752975" y="5430838"/>
          <p14:tracePt t="103672" x="4640263" y="5422900"/>
          <p14:tracePt t="103680" x="4521200" y="5391150"/>
          <p14:tracePt t="103688" x="4273550" y="5367338"/>
          <p14:tracePt t="103696" x="4217988" y="5359400"/>
          <p14:tracePt t="103864" x="4210050" y="5359400"/>
          <p14:tracePt t="103872" x="4138613" y="5367338"/>
          <p14:tracePt t="103880" x="4122738" y="5343525"/>
          <p14:tracePt t="103920" x="4122738" y="5335588"/>
          <p14:tracePt t="103937" x="4122738" y="5327650"/>
          <p14:tracePt t="103944" x="4130675" y="5319713"/>
          <p14:tracePt t="103953" x="4146550" y="5302250"/>
          <p14:tracePt t="103962" x="4154488" y="5286375"/>
          <p14:tracePt t="103968" x="4170363" y="5278438"/>
          <p14:tracePt t="103976" x="4178300" y="5262563"/>
          <p14:tracePt t="103984" x="4186238" y="5262563"/>
          <p14:tracePt t="103992" x="4186238" y="5254625"/>
          <p14:tracePt t="104008" x="4186238" y="5246688"/>
          <p14:tracePt t="104016" x="4186238" y="5238750"/>
          <p14:tracePt t="104040" x="4186238" y="5230813"/>
          <p14:tracePt t="104064" x="4186238" y="5222875"/>
          <p14:tracePt t="104089" x="4186238" y="5214938"/>
          <p14:tracePt t="104097" x="4186238" y="5207000"/>
          <p14:tracePt t="104113" x="4186238" y="5199063"/>
          <p14:tracePt t="104121" x="4194175" y="5199063"/>
          <p14:tracePt t="104137" x="4194175" y="5183188"/>
          <p14:tracePt t="104146" x="4202113" y="5183188"/>
          <p14:tracePt t="104163" x="4210050" y="5175250"/>
          <p14:tracePt t="104169" x="4217988" y="5167313"/>
          <p14:tracePt t="104185" x="4225925" y="5159375"/>
          <p14:tracePt t="104193" x="4249738" y="5151438"/>
          <p14:tracePt t="104201" x="4265613" y="5143500"/>
          <p14:tracePt t="104209" x="4297363" y="5135563"/>
          <p14:tracePt t="104217" x="4337050" y="5127625"/>
          <p14:tracePt t="104225" x="4386263" y="5127625"/>
          <p14:tracePt t="104232" x="4425950" y="5127625"/>
          <p14:tracePt t="104241" x="4449763" y="5127625"/>
          <p14:tracePt t="104249" x="4473575" y="5127625"/>
          <p14:tracePt t="104257" x="4497388" y="5127625"/>
          <p14:tracePt t="104265" x="4513263" y="5127625"/>
          <p14:tracePt t="104280" x="4521200" y="5127625"/>
          <p14:tracePt t="104304" x="4529138" y="5127625"/>
          <p14:tracePt t="104320" x="4545013" y="5127625"/>
          <p14:tracePt t="104328" x="4552950" y="5135563"/>
          <p14:tracePt t="104336" x="4560888" y="5135563"/>
          <p14:tracePt t="104344" x="4560888" y="5143500"/>
          <p14:tracePt t="104369" x="4568825" y="5143500"/>
          <p14:tracePt t="104386" x="4568825" y="5167313"/>
          <p14:tracePt t="104393" x="4584700" y="5175250"/>
          <p14:tracePt t="104401" x="4592638" y="5207000"/>
          <p14:tracePt t="104411" x="4600575" y="5222875"/>
          <p14:tracePt t="104419" x="4616450" y="5238750"/>
          <p14:tracePt t="104425" x="4648200" y="5270500"/>
          <p14:tracePt t="104433" x="4672013" y="5286375"/>
          <p14:tracePt t="104441" x="4705350" y="5302250"/>
          <p14:tracePt t="104449" x="4737100" y="5319713"/>
          <p14:tracePt t="104457" x="4776788" y="5335588"/>
          <p14:tracePt t="104468" x="4800600" y="5335588"/>
          <p14:tracePt t="104471" x="4816475" y="5351463"/>
          <p14:tracePt t="104480" x="4840288" y="5351463"/>
          <p14:tracePt t="104488" x="4864100" y="5351463"/>
          <p14:tracePt t="104496" x="4887913" y="5359400"/>
          <p14:tracePt t="104504" x="4903788" y="5359400"/>
          <p14:tracePt t="104513" x="4919663" y="5359400"/>
          <p14:tracePt t="104521" x="4935538" y="5359400"/>
          <p14:tracePt t="104531" x="4951413" y="5359400"/>
          <p14:tracePt t="104537" x="4967288" y="5359400"/>
          <p14:tracePt t="104547" x="4975225" y="5351463"/>
          <p14:tracePt t="104553" x="5022850" y="5343525"/>
          <p14:tracePt t="104563" x="5030788" y="5343525"/>
          <p14:tracePt t="104569" x="5056188" y="5327650"/>
          <p14:tracePt t="104578" x="5064125" y="5319713"/>
          <p14:tracePt t="104585" x="5080000" y="5319713"/>
          <p14:tracePt t="104594" x="5087938" y="5319713"/>
          <p14:tracePt t="104602" x="5095875" y="5310188"/>
          <p14:tracePt t="104689" x="5103813" y="5302250"/>
          <p14:tracePt t="104697" x="5103813" y="5294313"/>
          <p14:tracePt t="104705" x="5119688" y="5270500"/>
          <p14:tracePt t="104713" x="5127625" y="5254625"/>
          <p14:tracePt t="104721" x="5151438" y="5238750"/>
          <p14:tracePt t="104730" x="5151438" y="5230813"/>
          <p14:tracePt t="104737" x="5175250" y="5199063"/>
          <p14:tracePt t="104747" x="5183188" y="5191125"/>
          <p14:tracePt t="104756" x="5207000" y="5167313"/>
          <p14:tracePt t="104760" x="5222875" y="5143500"/>
          <p14:tracePt t="104768" x="5238750" y="5135563"/>
          <p14:tracePt t="104776" x="5254625" y="5111750"/>
          <p14:tracePt t="104784" x="5262563" y="5095875"/>
          <p14:tracePt t="104792" x="5286375" y="5087938"/>
          <p14:tracePt t="104800" x="5294313" y="5072063"/>
          <p14:tracePt t="104808" x="5302250" y="5072063"/>
          <p14:tracePt t="104816" x="5302250" y="5064125"/>
          <p14:tracePt t="104825" x="5310188" y="5056188"/>
          <p14:tracePt t="106114" x="5318125" y="5048250"/>
          <p14:tracePt t="108289" x="5326063" y="5056188"/>
          <p14:tracePt t="108297" x="5341938" y="5087938"/>
          <p14:tracePt t="108305" x="5373688" y="5143500"/>
          <p14:tracePt t="108312" x="5414963" y="5214938"/>
          <p14:tracePt t="108320" x="5446713" y="5270500"/>
          <p14:tracePt t="108328" x="5478463" y="5335588"/>
          <p14:tracePt t="108336" x="5502275" y="5407025"/>
          <p14:tracePt t="108344" x="5518150" y="5462588"/>
          <p14:tracePt t="108352" x="5518150" y="5518150"/>
          <p14:tracePt t="108360" x="5518150" y="5565775"/>
          <p14:tracePt t="108368" x="5494338" y="5637213"/>
          <p14:tracePt t="108375" x="5462588" y="5694363"/>
          <p14:tracePt t="108384" x="5407025" y="5749925"/>
          <p14:tracePt t="108393" x="5357813" y="5797550"/>
          <p14:tracePt t="108400" x="5302250" y="5837238"/>
          <p14:tracePt t="108408" x="5254625" y="5868988"/>
          <p14:tracePt t="108416" x="5207000" y="5892800"/>
          <p14:tracePt t="108424" x="5167313" y="5908675"/>
          <p14:tracePt t="108432" x="5127625" y="5924550"/>
          <p14:tracePt t="108440" x="5087938" y="5924550"/>
          <p14:tracePt t="108448" x="5056188" y="5932488"/>
          <p14:tracePt t="108456" x="5006975" y="5940425"/>
          <p14:tracePt t="108467" x="4959350" y="5940425"/>
          <p14:tracePt t="108473" x="4895850" y="5940425"/>
          <p14:tracePt t="108482" x="4800600" y="5940425"/>
          <p14:tracePt t="108492" x="4687888" y="5940425"/>
          <p14:tracePt t="108495" x="4584700" y="5940425"/>
          <p14:tracePt t="108504" x="4465638" y="5932488"/>
          <p14:tracePt t="108511" x="4337050" y="5900738"/>
          <p14:tracePt t="108520" x="4249738" y="5884863"/>
          <p14:tracePt t="108528" x="4170363" y="5868988"/>
          <p14:tracePt t="108535" x="4090988" y="5853113"/>
          <p14:tracePt t="108544" x="4035425" y="5829300"/>
          <p14:tracePt t="108552" x="3978275" y="5813425"/>
          <p14:tracePt t="108560" x="3938588" y="5805488"/>
          <p14:tracePt t="108568" x="3914775" y="5789613"/>
          <p14:tracePt t="108576" x="3890963" y="5781675"/>
          <p14:tracePt t="108584" x="3875088" y="5773738"/>
          <p14:tracePt t="108592" x="3859213" y="5765800"/>
          <p14:tracePt t="108600" x="3835400" y="5757863"/>
          <p14:tracePt t="108608" x="3819525" y="5757863"/>
          <p14:tracePt t="108617" x="3803650" y="5757863"/>
          <p14:tracePt t="108624" x="3779838" y="5757863"/>
          <p14:tracePt t="108632" x="3763963" y="5757863"/>
          <p14:tracePt t="108640" x="3748088" y="5757863"/>
          <p14:tracePt t="108648" x="3732213" y="5757863"/>
          <p14:tracePt t="108656" x="3708400" y="5781675"/>
          <p14:tracePt t="108665" x="3700463" y="5813425"/>
          <p14:tracePt t="108673" x="3684588" y="5837238"/>
          <p14:tracePt t="108682" x="3668713" y="5853113"/>
          <p14:tracePt t="108690" x="3643313" y="5876925"/>
          <p14:tracePt t="108704" x="3627438" y="5892800"/>
          <p14:tracePt t="108712" x="3595688" y="5908675"/>
          <p14:tracePt t="108720" x="3571875" y="5924550"/>
          <p14:tracePt t="108728" x="3524250" y="5932488"/>
          <p14:tracePt t="108736" x="3516313" y="5940425"/>
          <p14:tracePt t="108848" x="3476625" y="5948363"/>
          <p14:tracePt t="108856" x="3468688" y="5956300"/>
          <p14:tracePt t="108872" x="3436938" y="5940425"/>
          <p14:tracePt t="108889" x="3436938" y="5932488"/>
          <p14:tracePt t="108896" x="3436938" y="5908675"/>
          <p14:tracePt t="108904" x="3436938" y="5884863"/>
          <p14:tracePt t="108912" x="3444875" y="5861050"/>
          <p14:tracePt t="108919" x="3452813" y="5845175"/>
          <p14:tracePt t="108939" x="3484563" y="5797550"/>
          <p14:tracePt t="108943" x="3492500" y="5781675"/>
          <p14:tracePt t="108953" x="3508375" y="5765800"/>
          <p14:tracePt t="108964" x="3524250" y="5749925"/>
          <p14:tracePt t="108968" x="3524250" y="5741988"/>
          <p14:tracePt t="108977" x="3540125" y="5734050"/>
          <p14:tracePt t="108987" x="3548063" y="5718175"/>
          <p14:tracePt t="108991" x="3556000" y="5718175"/>
          <p14:tracePt t="109000" x="3571875" y="5702300"/>
          <p14:tracePt t="109008" x="3587750" y="5694363"/>
          <p14:tracePt t="109016" x="3611563" y="5686425"/>
          <p14:tracePt t="109024" x="3643313" y="5678488"/>
          <p14:tracePt t="109033" x="3684588" y="5670550"/>
          <p14:tracePt t="109039" x="3724275" y="5653088"/>
          <p14:tracePt t="109049" x="3771900" y="5645150"/>
          <p14:tracePt t="109057" x="3827463" y="5629275"/>
          <p14:tracePt t="109066" x="3875088" y="5621338"/>
          <p14:tracePt t="109073" x="3930650" y="5613400"/>
          <p14:tracePt t="109081" x="3994150" y="5581650"/>
          <p14:tracePt t="109089" x="4051300" y="5581650"/>
          <p14:tracePt t="109097" x="4106863" y="5565775"/>
          <p14:tracePt t="109106" x="4162425" y="5565775"/>
          <p14:tracePt t="109112" x="4202113" y="5565775"/>
          <p14:tracePt t="109120" x="4249738" y="5557838"/>
          <p14:tracePt t="109127" x="4281488" y="5549900"/>
          <p14:tracePt t="109136" x="4313238" y="5549900"/>
          <p14:tracePt t="109144" x="4352925" y="5541963"/>
          <p14:tracePt t="109152" x="4370388" y="5541963"/>
          <p14:tracePt t="109160" x="4394200" y="5534025"/>
          <p14:tracePt t="109168" x="4418013" y="5526088"/>
          <p14:tracePt t="109176" x="4433888" y="5526088"/>
          <p14:tracePt t="109184" x="4449763" y="5526088"/>
          <p14:tracePt t="109192" x="4473575" y="5526088"/>
          <p14:tracePt t="109200" x="4497388" y="5526088"/>
          <p14:tracePt t="109209" x="4529138" y="5526088"/>
          <p14:tracePt t="109216" x="4560888" y="5526088"/>
          <p14:tracePt t="109224" x="4592638" y="5526088"/>
          <p14:tracePt t="109232" x="4632325" y="5526088"/>
          <p14:tracePt t="109240" x="4664075" y="5526088"/>
          <p14:tracePt t="109249" x="4687888" y="5526088"/>
          <p14:tracePt t="109257" x="4721225" y="5518150"/>
          <p14:tracePt t="109266" x="4745038" y="5518150"/>
          <p14:tracePt t="109273" x="4776788" y="5510213"/>
          <p14:tracePt t="109282" x="4824413" y="5502275"/>
          <p14:tracePt t="109289" x="4864100" y="5494338"/>
          <p14:tracePt t="109296" x="4911725" y="5494338"/>
          <p14:tracePt t="109304" x="4967288" y="5478463"/>
          <p14:tracePt t="109312" x="5030788" y="5478463"/>
          <p14:tracePt t="109320" x="5087938" y="5462588"/>
          <p14:tracePt t="109329" x="5151438" y="5462588"/>
          <p14:tracePt t="109336" x="5222875" y="5446713"/>
          <p14:tracePt t="109344" x="5294313" y="5438775"/>
          <p14:tracePt t="109352" x="5357813" y="5430838"/>
          <p14:tracePt t="109360" x="5422900" y="5422900"/>
          <p14:tracePt t="109368" x="5486400" y="5414963"/>
          <p14:tracePt t="109376" x="5549900" y="5399088"/>
          <p14:tracePt t="109384" x="5597525" y="5399088"/>
          <p14:tracePt t="109393" x="5637213" y="5391150"/>
          <p14:tracePt t="109400" x="5684838" y="5383213"/>
          <p14:tracePt t="109409" x="5732463" y="5375275"/>
          <p14:tracePt t="109421" x="5757863" y="5367338"/>
          <p14:tracePt t="109425" x="5789613" y="5359400"/>
          <p14:tracePt t="109435" x="5813425" y="5359400"/>
          <p14:tracePt t="109444" x="5829300" y="5359400"/>
          <p14:tracePt t="109449" x="5853113" y="5359400"/>
          <p14:tracePt t="109457" x="5868988" y="5359400"/>
          <p14:tracePt t="109468" x="5876925" y="5351463"/>
          <p14:tracePt t="109472" x="5884863" y="5351463"/>
          <p14:tracePt t="109480" x="5892800" y="5351463"/>
          <p14:tracePt t="109488" x="5908675" y="5351463"/>
          <p14:tracePt t="109497" x="5916613" y="5351463"/>
          <p14:tracePt t="109505" x="5940425" y="5351463"/>
          <p14:tracePt t="109512" x="5964238" y="5351463"/>
          <p14:tracePt t="109521" x="5995988" y="5351463"/>
          <p14:tracePt t="109529" x="6035675" y="5351463"/>
          <p14:tracePt t="109537" x="6083300" y="5351463"/>
          <p14:tracePt t="109545" x="6132513" y="5359400"/>
          <p14:tracePt t="109553" x="6180138" y="5367338"/>
          <p14:tracePt t="109561" x="6211888" y="5367338"/>
          <p14:tracePt t="109569" x="6259513" y="5375275"/>
          <p14:tracePt t="109577" x="6330950" y="5399088"/>
          <p14:tracePt t="109586" x="6386513" y="5407025"/>
          <p14:tracePt t="109592" x="6451600" y="5414963"/>
          <p14:tracePt t="109600" x="6507163" y="5422900"/>
          <p14:tracePt t="109608" x="6562725" y="5430838"/>
          <p14:tracePt t="109616" x="6602413" y="5430838"/>
          <p14:tracePt t="109627" x="6657975" y="5438775"/>
          <p14:tracePt t="109635" x="6697663" y="5438775"/>
          <p14:tracePt t="109641" x="6745288" y="5438775"/>
          <p14:tracePt t="109652" x="6784975" y="5438775"/>
          <p14:tracePt t="109657" x="6818313" y="5438775"/>
          <p14:tracePt t="109665" x="6858000" y="5438775"/>
          <p14:tracePt t="109674" x="6881813" y="5438775"/>
          <p14:tracePt t="109680" x="6897688" y="5438775"/>
          <p14:tracePt t="109688" x="6921500" y="5438775"/>
          <p14:tracePt t="109696" x="6929438" y="5438775"/>
          <p14:tracePt t="109704" x="6945313" y="5438775"/>
          <p14:tracePt t="109712" x="6961188" y="5438775"/>
          <p14:tracePt t="109720" x="6977063" y="5438775"/>
          <p14:tracePt t="109728" x="6992938" y="5438775"/>
          <p14:tracePt t="109736" x="7008813" y="5438775"/>
          <p14:tracePt t="109745" x="7024688" y="5438775"/>
          <p14:tracePt t="109753" x="7032625" y="5430838"/>
          <p14:tracePt t="109761" x="7056438" y="5430838"/>
          <p14:tracePt t="109771" x="7072313" y="5414963"/>
          <p14:tracePt t="109785" x="7080250" y="5407025"/>
          <p14:tracePt t="109793" x="7088188" y="5407025"/>
          <p14:tracePt t="109802" x="7088188" y="5399088"/>
          <p14:tracePt t="110857" x="7080250" y="5391150"/>
          <p14:tracePt t="110866" x="7032625" y="5375275"/>
          <p14:tracePt t="110873" x="6977063" y="5351463"/>
          <p14:tracePt t="110881" x="6921500" y="5327650"/>
          <p14:tracePt t="110889" x="6881813" y="5310188"/>
          <p14:tracePt t="110897" x="6865938" y="5310188"/>
          <p14:tracePt t="110905" x="6850063" y="5302250"/>
          <p14:tracePt t="111394" x="6850063" y="5294313"/>
          <p14:tracePt t="111425" x="6850063" y="5286375"/>
          <p14:tracePt t="111433" x="6858000" y="5286375"/>
          <p14:tracePt t="111441" x="6865938" y="5278438"/>
          <p14:tracePt t="111449" x="6881813" y="5270500"/>
          <p14:tracePt t="111459" x="6889750" y="5270500"/>
          <p14:tracePt t="111465" x="6897688" y="5270500"/>
          <p14:tracePt t="111473" x="6913563" y="5262563"/>
          <p14:tracePt t="111480" x="6921500" y="5254625"/>
          <p14:tracePt t="111489" x="6929438" y="5254625"/>
          <p14:tracePt t="111497" x="6937375" y="5254625"/>
          <p14:tracePt t="111505" x="6953250" y="5254625"/>
          <p14:tracePt t="111513" x="6953250" y="5246688"/>
          <p14:tracePt t="111521" x="6961188" y="5246688"/>
          <p14:tracePt t="111529" x="6985000" y="5238750"/>
          <p14:tracePt t="111537" x="7008813" y="5230813"/>
          <p14:tracePt t="111545" x="7032625" y="5230813"/>
          <p14:tracePt t="111553" x="7064375" y="5214938"/>
          <p14:tracePt t="111560" x="7080250" y="5207000"/>
          <p14:tracePt t="111569" x="7104063" y="5199063"/>
          <p14:tracePt t="111576" x="7127875" y="5199063"/>
          <p14:tracePt t="111585" x="7153275" y="5199063"/>
          <p14:tracePt t="111592" x="7169150" y="5191125"/>
          <p14:tracePt t="111601" x="7185025" y="5183188"/>
          <p14:tracePt t="111608" x="7208838" y="5175250"/>
          <p14:tracePt t="111616" x="7232650" y="5175250"/>
          <p14:tracePt t="111624" x="7256463" y="5175250"/>
          <p14:tracePt t="111633" x="7280275" y="5175250"/>
          <p14:tracePt t="111641" x="7312025" y="5175250"/>
          <p14:tracePt t="111649" x="7335838" y="5175250"/>
          <p14:tracePt t="111657" x="7359650" y="5175250"/>
          <p14:tracePt t="111665" x="7383463" y="5175250"/>
          <p14:tracePt t="111673" x="7415213" y="5175250"/>
          <p14:tracePt t="111681" x="7439025" y="5175250"/>
          <p14:tracePt t="111689" x="7462838" y="5175250"/>
          <p14:tracePt t="111697" x="7486650" y="5175250"/>
          <p14:tracePt t="111706" x="7504113" y="5175250"/>
          <p14:tracePt t="111713" x="7512050" y="5175250"/>
          <p14:tracePt t="111721" x="7527925" y="5175250"/>
          <p14:tracePt t="111729" x="7543800" y="5175250"/>
          <p14:tracePt t="111745" x="7559675" y="5175250"/>
          <p14:tracePt t="111761" x="7567613" y="5175250"/>
          <p14:tracePt t="111770" x="7591425" y="5175250"/>
          <p14:tracePt t="111777" x="7615238" y="5183188"/>
          <p14:tracePt t="111786" x="7639050" y="5191125"/>
          <p14:tracePt t="111793" x="7678738" y="5207000"/>
          <p14:tracePt t="111801" x="7710488" y="5222875"/>
          <p14:tracePt t="111808" x="7726363" y="5238750"/>
          <p14:tracePt t="111816" x="7750175" y="5238750"/>
          <p14:tracePt t="111825" x="7781925" y="5254625"/>
          <p14:tracePt t="111833" x="7789863" y="5262563"/>
          <p14:tracePt t="111841" x="7813675" y="5270500"/>
          <p14:tracePt t="111849" x="7829550" y="5278438"/>
          <p14:tracePt t="111856" x="7847013" y="5286375"/>
          <p14:tracePt t="111865" x="7862888" y="5286375"/>
          <p14:tracePt t="111874" x="7886700" y="5294313"/>
          <p14:tracePt t="111889" x="7894638" y="5294313"/>
          <p14:tracePt t="111898" x="7894638" y="5302250"/>
          <p14:tracePt t="111905" x="7902575" y="5302250"/>
          <p14:tracePt t="111913" x="7910513" y="5302250"/>
          <p14:tracePt t="111924" x="7918450" y="5302250"/>
          <p14:tracePt t="111937" x="7926388" y="5302250"/>
          <p14:tracePt t="111947" x="7934325" y="5302250"/>
          <p14:tracePt t="111952" x="7950200" y="5302250"/>
          <p14:tracePt t="111960" x="7958138" y="5302250"/>
          <p14:tracePt t="111968" x="7966075" y="5302250"/>
          <p14:tracePt t="111976" x="7989888" y="5302250"/>
          <p14:tracePt t="111985" x="8005763" y="5302250"/>
          <p14:tracePt t="111992" x="8021638" y="5302250"/>
          <p14:tracePt t="112000" x="8045450" y="5302250"/>
          <p14:tracePt t="112008" x="8069263" y="5302250"/>
          <p14:tracePt t="112016" x="8093075" y="5302250"/>
          <p14:tracePt t="112024" x="8101013" y="5302250"/>
          <p14:tracePt t="112032" x="8116888" y="5302250"/>
          <p14:tracePt t="112039" x="8132763" y="5302250"/>
          <p14:tracePt t="112048" x="8140700" y="5302250"/>
          <p14:tracePt t="112064" x="8148638" y="5302250"/>
          <p14:tracePt t="112137" x="8156575" y="5302250"/>
          <p14:tracePt t="112146" x="8180388" y="5343525"/>
          <p14:tracePt t="112153" x="8197850" y="5375275"/>
          <p14:tracePt t="112161" x="8197850" y="5407025"/>
          <p14:tracePt t="112171" x="8197850" y="5414963"/>
          <p14:tracePt t="112354" x="8180388" y="5422900"/>
          <p14:tracePt t="112362" x="8132763" y="5422900"/>
          <p14:tracePt t="112370" x="8116888" y="5391150"/>
          <p14:tracePt t="112378" x="8116888" y="5383213"/>
          <p14:tracePt t="112386" x="8116888" y="5375275"/>
          <p14:tracePt t="112401" x="8140700" y="5351463"/>
          <p14:tracePt t="112409" x="8164513" y="5335588"/>
          <p14:tracePt t="112417" x="8197850" y="5310188"/>
          <p14:tracePt t="112425" x="8213725" y="5310188"/>
          <p14:tracePt t="112433" x="8237538" y="5302250"/>
          <p14:tracePt t="112441" x="8253413" y="5302250"/>
          <p14:tracePt t="112449" x="8261350" y="5302250"/>
          <p14:tracePt t="112457" x="8269288" y="5302250"/>
          <p14:tracePt t="112465" x="8285163" y="5302250"/>
          <p14:tracePt t="112481" x="8301038" y="5302250"/>
          <p14:tracePt t="112489" x="8308975" y="5310188"/>
          <p14:tracePt t="112497" x="8348663" y="5335588"/>
          <p14:tracePt t="112506" x="8364538" y="5343525"/>
          <p14:tracePt t="112512" x="8388350" y="5359400"/>
          <p14:tracePt t="112520" x="8404225" y="5359400"/>
          <p14:tracePt t="112529" x="8443913" y="5375275"/>
          <p14:tracePt t="112536" x="8491538" y="5399088"/>
          <p14:tracePt t="112544" x="8531225" y="5407025"/>
          <p14:tracePt t="112552" x="8612188" y="5422900"/>
          <p14:tracePt t="112560" x="8699500" y="5438775"/>
          <p14:tracePt t="112568" x="8818563" y="5462588"/>
          <p14:tracePt t="112576" x="8978900" y="5478463"/>
          <p14:tracePt t="112583" x="9201150" y="5502275"/>
          <p14:tracePt t="112592" x="9496425" y="5549900"/>
          <p14:tracePt t="112601" x="9791700" y="5589588"/>
          <p14:tracePt t="112609" x="10063163" y="5629275"/>
          <p14:tracePt t="112617" x="10374313" y="5670550"/>
          <p14:tracePt t="112625" x="10637838" y="5686425"/>
          <p14:tracePt t="112631" x="10836275" y="5686425"/>
          <p14:tracePt t="112640" x="11012488" y="5686425"/>
          <p14:tracePt t="112649" x="11123613" y="5686425"/>
          <p14:tracePt t="112657" x="11187113" y="5686425"/>
          <p14:tracePt t="112665" x="11234738" y="5686425"/>
          <p14:tracePt t="112674" x="11258550" y="5678488"/>
          <p14:tracePt t="112793" x="11258550" y="5670550"/>
          <p14:tracePt t="112802" x="11258550" y="5662613"/>
          <p14:tracePt t="112809" x="11258550" y="5653088"/>
          <p14:tracePt t="112817" x="11258550" y="5637213"/>
          <p14:tracePt t="112833" x="11266488" y="5629275"/>
          <p14:tracePt t="112842" x="11266488" y="5621338"/>
          <p14:tracePt t="112848" x="11274425" y="5613400"/>
          <p14:tracePt t="112856" x="11274425" y="5597525"/>
          <p14:tracePt t="112864" x="11290300" y="5589588"/>
          <p14:tracePt t="112872" x="11306175" y="5565775"/>
          <p14:tracePt t="112880" x="11323638" y="5549900"/>
          <p14:tracePt t="112887" x="11339513" y="5541963"/>
          <p14:tracePt t="112896" x="11363325" y="5526088"/>
          <p14:tracePt t="112904" x="11379200" y="5518150"/>
          <p14:tracePt t="112912" x="11395075" y="5510213"/>
          <p14:tracePt t="112920" x="11418888" y="5494338"/>
          <p14:tracePt t="112940" x="11466513" y="5478463"/>
          <p14:tracePt t="112945" x="11498263" y="5462588"/>
          <p14:tracePt t="112955" x="11530013" y="5454650"/>
          <p14:tracePt t="112963" x="11537950" y="5446713"/>
          <p14:tracePt t="112969" x="11545888" y="5438775"/>
          <p14:tracePt t="113034" x="11553825" y="5438775"/>
          <p14:tracePt t="113049" x="11553825" y="5422900"/>
          <p14:tracePt t="113057" x="11545888" y="5407025"/>
          <p14:tracePt t="113072" x="11537950" y="5399088"/>
          <p14:tracePt t="113088" x="11530013" y="5391150"/>
          <p14:tracePt t="113096" x="11530013" y="5383213"/>
          <p14:tracePt t="113104" x="11522075" y="5383213"/>
          <p14:tracePt t="113112" x="11514138" y="5375275"/>
          <p14:tracePt t="113120" x="11514138" y="5367338"/>
          <p14:tracePt t="113137" x="11514138" y="5351463"/>
          <p14:tracePt t="113155" x="11514138" y="5343525"/>
          <p14:tracePt t="113161" x="11514138" y="5327650"/>
          <p14:tracePt t="113170" x="11514138" y="5319713"/>
          <p14:tracePt t="113180" x="11530013" y="5302250"/>
          <p14:tracePt t="113192" x="11553825" y="5294313"/>
          <p14:tracePt t="113200" x="11569700" y="5286375"/>
          <p14:tracePt t="113208" x="11601450" y="5286375"/>
          <p14:tracePt t="113216" x="11625263" y="5286375"/>
          <p14:tracePt t="113224" x="11657013" y="5278438"/>
          <p14:tracePt t="113232" x="11690350" y="5278438"/>
          <p14:tracePt t="113240" x="11714163" y="5278438"/>
          <p14:tracePt t="113248" x="11737975" y="5278438"/>
          <p14:tracePt t="113256" x="11753850" y="5270500"/>
          <p14:tracePt t="113272" x="11761788" y="5270500"/>
          <p14:tracePt t="113321" x="11769725" y="5270500"/>
          <p14:tracePt t="113329" x="11777663" y="5262563"/>
          <p14:tracePt t="113338" x="11785600" y="5254625"/>
          <p14:tracePt t="113345" x="11785600" y="5230813"/>
          <p14:tracePt t="113355" x="11785600" y="5207000"/>
          <p14:tracePt t="113363" x="11785600" y="5175250"/>
          <p14:tracePt t="113369" x="11785600" y="5127625"/>
          <p14:tracePt t="113377" x="11753850" y="5072063"/>
          <p14:tracePt t="113387" x="11698288" y="5008563"/>
          <p14:tracePt t="113393" x="11593513" y="4943475"/>
          <p14:tracePt t="113401" x="11410950" y="4856163"/>
          <p14:tracePt t="113412" x="11171238" y="4776788"/>
          <p14:tracePt t="113417" x="10907713" y="4713288"/>
          <p14:tracePt t="113425" x="10572750" y="4649788"/>
          <p14:tracePt t="113433" x="10182225" y="4624388"/>
          <p14:tracePt t="113441" x="9680575" y="4624388"/>
          <p14:tracePt t="113449" x="9097963" y="4624388"/>
          <p14:tracePt t="113457" x="8540750" y="4624388"/>
          <p14:tracePt t="113464" x="7829550" y="4624388"/>
          <p14:tracePt t="113473" x="7169150" y="4737100"/>
          <p14:tracePt t="113481" x="6515100" y="4856163"/>
          <p14:tracePt t="113489" x="5876925" y="4976813"/>
          <p14:tracePt t="113497" x="5381625" y="5111750"/>
          <p14:tracePt t="113504" x="4864100" y="5222875"/>
          <p14:tracePt t="113512" x="4433888" y="5351463"/>
          <p14:tracePt t="113523" x="4043363" y="5462588"/>
          <p14:tracePt t="113527" x="3724275" y="5565775"/>
          <p14:tracePt t="113537" x="3421063" y="5653088"/>
          <p14:tracePt t="113544" x="3165475" y="5710238"/>
          <p14:tracePt t="113552" x="2925763" y="5773738"/>
          <p14:tracePt t="113561" x="2703513" y="5861050"/>
          <p14:tracePt t="113569" x="2527300" y="5964238"/>
          <p14:tracePt t="113577" x="2392363" y="6076950"/>
          <p14:tracePt t="113586" x="2336800" y="6132513"/>
          <p14:tracePt t="113593" x="2265363" y="6203950"/>
          <p14:tracePt t="113601" x="2216150" y="6259513"/>
          <p14:tracePt t="113609" x="2176463" y="6291263"/>
          <p14:tracePt t="113617" x="2144713" y="6330950"/>
          <p14:tracePt t="113625" x="2120900" y="6372225"/>
          <p14:tracePt t="113633" x="2089150" y="6411913"/>
          <p14:tracePt t="113643" x="2065338" y="6435725"/>
          <p14:tracePt t="113649" x="2033588" y="6467475"/>
          <p14:tracePt t="113656" x="2025650" y="6475413"/>
          <p14:tracePt t="113664" x="2009775" y="6491288"/>
          <p14:tracePt t="113696" x="2001838" y="6491288"/>
          <p14:tracePt t="113704" x="1993900" y="6491288"/>
          <p14:tracePt t="113712" x="1970088" y="6491288"/>
          <p14:tracePt t="113720" x="1938338" y="6491288"/>
          <p14:tracePt t="113728" x="1889125" y="6491288"/>
          <p14:tracePt t="113737" x="1833563" y="6475413"/>
          <p14:tracePt t="113744" x="1770063" y="6451600"/>
          <p14:tracePt t="113753" x="1690688" y="6411913"/>
          <p14:tracePt t="113761" x="1611313" y="6380163"/>
          <p14:tracePt t="113769" x="1522413" y="6338888"/>
          <p14:tracePt t="113777" x="1435100" y="6299200"/>
          <p14:tracePt t="113785" x="1347788" y="6267450"/>
          <p14:tracePt t="113793" x="1252538" y="6227763"/>
          <p14:tracePt t="113801" x="1155700" y="6180138"/>
          <p14:tracePt t="113807" x="1084263" y="6148388"/>
          <p14:tracePt t="113817" x="1028700" y="6108700"/>
          <p14:tracePt t="113826" x="981075" y="6076950"/>
          <p14:tracePt t="113834" x="965200" y="6069013"/>
          <p14:tracePt t="113840" x="957263" y="6045200"/>
          <p14:tracePt t="113849" x="957263" y="6037263"/>
          <p14:tracePt t="113856" x="957263" y="6029325"/>
          <p14:tracePt t="113864" x="957263" y="6021388"/>
          <p14:tracePt t="113872" x="957263" y="6005513"/>
          <p14:tracePt t="113880" x="957263" y="5995988"/>
          <p14:tracePt t="113888" x="957263" y="5988050"/>
          <p14:tracePt t="113896" x="957263" y="5980113"/>
          <p14:tracePt t="113904" x="957263" y="5972175"/>
          <p14:tracePt t="113921" x="957263" y="5956300"/>
          <p14:tracePt t="113937" x="957263" y="5948363"/>
          <p14:tracePt t="113952" x="965200" y="5940425"/>
          <p14:tracePt t="113960" x="965200" y="5932488"/>
          <p14:tracePt t="113976" x="973138" y="5924550"/>
          <p14:tracePt t="113984" x="973138" y="5916613"/>
          <p14:tracePt t="113992" x="981075" y="5908675"/>
          <p14:tracePt t="114000" x="989013" y="5892800"/>
          <p14:tracePt t="114008" x="996950" y="5892800"/>
          <p14:tracePt t="114016" x="996950" y="5884863"/>
          <p14:tracePt t="114024" x="1004888" y="5876925"/>
          <p14:tracePt t="114033" x="1004888" y="5868988"/>
          <p14:tracePt t="114040" x="1020763" y="5861050"/>
          <p14:tracePt t="114057" x="1028700" y="5845175"/>
          <p14:tracePt t="114081" x="1036638" y="5837238"/>
          <p14:tracePt t="114097" x="1052513" y="5837238"/>
          <p14:tracePt t="114106" x="1060450" y="5837238"/>
          <p14:tracePt t="114113" x="1068388" y="5837238"/>
          <p14:tracePt t="114123" x="1092200" y="5837238"/>
          <p14:tracePt t="114129" x="1123950" y="5837238"/>
          <p14:tracePt t="114138" x="1171575" y="5837238"/>
          <p14:tracePt t="114145" x="1236663" y="5845175"/>
          <p14:tracePt t="114153" x="1316038" y="5868988"/>
          <p14:tracePt t="114161" x="1379538" y="5884863"/>
          <p14:tracePt t="114169" x="1458913" y="5908675"/>
          <p14:tracePt t="114177" x="1506538" y="5916613"/>
          <p14:tracePt t="114184" x="1554163" y="5924550"/>
          <p14:tracePt t="114192" x="1562100" y="5924550"/>
          <p14:tracePt t="114200" x="1579563" y="5924550"/>
          <p14:tracePt t="114345" x="1579563" y="5932488"/>
          <p14:tracePt t="114361" x="1579563" y="5940425"/>
          <p14:tracePt t="114369" x="1579563" y="5948363"/>
          <p14:tracePt t="114480" x="1587500" y="5956300"/>
          <p14:tracePt t="119889" x="1587500" y="5972175"/>
          <p14:tracePt t="119897" x="1619250" y="5995988"/>
          <p14:tracePt t="119904" x="1635125" y="6021388"/>
          <p14:tracePt t="119912" x="1666875" y="6037263"/>
          <p14:tracePt t="119920" x="1690688" y="6061075"/>
          <p14:tracePt t="119928" x="1706563" y="6069013"/>
          <p14:tracePt t="119937" x="1730375" y="6084888"/>
          <p14:tracePt t="119945" x="1746250" y="6092825"/>
          <p14:tracePt t="120001" x="1754188" y="6100763"/>
          <p14:tracePt t="120010" x="1762125" y="6100763"/>
          <p14:tracePt t="120025" x="1762125" y="6108700"/>
          <p14:tracePt t="120041" x="1762125" y="6116638"/>
          <p14:tracePt t="120104" x="1762125" y="6124575"/>
          <p14:tracePt t="120112" x="1762125" y="6140450"/>
          <p14:tracePt t="120265" x="1770063" y="6148388"/>
          <p14:tracePt t="120281" x="1778000" y="6148388"/>
          <p14:tracePt t="120289" x="1801813" y="6148388"/>
          <p14:tracePt t="120297" x="1809750" y="6148388"/>
          <p14:tracePt t="120305" x="1833563" y="6156325"/>
          <p14:tracePt t="120312" x="1857375" y="6156325"/>
          <p14:tracePt t="120321" x="1889125" y="6156325"/>
          <p14:tracePt t="120329" x="1912938" y="6164263"/>
          <p14:tracePt t="120337" x="1962150" y="6172200"/>
          <p14:tracePt t="120345" x="2001838" y="6180138"/>
          <p14:tracePt t="120352" x="2057400" y="6180138"/>
          <p14:tracePt t="120362" x="2112963" y="6196013"/>
          <p14:tracePt t="120369" x="2160588" y="6203950"/>
          <p14:tracePt t="120378" x="2192338" y="6203950"/>
          <p14:tracePt t="120384" x="2216150" y="6211888"/>
          <p14:tracePt t="120392" x="2224088" y="6211888"/>
          <p14:tracePt t="120537" x="2232025" y="6211888"/>
          <p14:tracePt t="120546" x="2239963" y="6219825"/>
          <p14:tracePt t="120553" x="2265363" y="6227763"/>
          <p14:tracePt t="120562" x="2305050" y="6243638"/>
          <p14:tracePt t="120569" x="2352675" y="6251575"/>
          <p14:tracePt t="120579" x="2439988" y="6291263"/>
          <p14:tracePt t="120586" x="2519363" y="6307138"/>
          <p14:tracePt t="120593" x="2640013" y="6323013"/>
          <p14:tracePt t="120603" x="2806700" y="6348413"/>
          <p14:tracePt t="120609" x="2974975" y="6380163"/>
          <p14:tracePt t="120617" x="3141663" y="6403975"/>
          <p14:tracePt t="120627" x="3300413" y="6427788"/>
          <p14:tracePt t="120634" x="3468688" y="6451600"/>
          <p14:tracePt t="120640" x="3595688" y="6451600"/>
          <p14:tracePt t="120649" x="3692525" y="6451600"/>
          <p14:tracePt t="120656" x="3763963" y="6451600"/>
          <p14:tracePt t="120665" x="3819525" y="6451600"/>
          <p14:tracePt t="120673" x="3851275" y="6451600"/>
          <p14:tracePt t="120681" x="3867150" y="6451600"/>
          <p14:tracePt t="120689" x="3875088" y="6451600"/>
          <p14:tracePt t="120760" x="3875088" y="6443663"/>
          <p14:tracePt t="120768" x="3859213" y="6427788"/>
          <p14:tracePt t="120776" x="3835400" y="6419850"/>
          <p14:tracePt t="120785" x="3819525" y="6419850"/>
          <p14:tracePt t="120794" x="3779838" y="6396038"/>
          <p14:tracePt t="120802" x="3756025" y="6380163"/>
          <p14:tracePt t="120809" x="3740150" y="6372225"/>
          <p14:tracePt t="120817" x="3700463" y="6348413"/>
          <p14:tracePt t="120825" x="3692525" y="6348413"/>
          <p14:tracePt t="120833" x="3684588" y="6330950"/>
          <p14:tracePt t="120841" x="3676650" y="6330950"/>
          <p14:tracePt t="120850" x="3668713" y="6330950"/>
          <p14:tracePt t="120864" x="3660775" y="6323013"/>
          <p14:tracePt t="120889" x="3660775" y="6315075"/>
          <p14:tracePt t="120913" x="3651250" y="6307138"/>
          <p14:tracePt t="120930" x="3643313" y="6283325"/>
          <p14:tracePt t="120937" x="3643313" y="6275388"/>
          <p14:tracePt t="120947" x="3635375" y="6267450"/>
          <p14:tracePt t="120956" x="3635375" y="6259513"/>
          <p14:tracePt t="120968" x="3635375" y="6251575"/>
          <p14:tracePt t="122425" x="3627438" y="6251575"/>
          <p14:tracePt t="122433" x="3619500" y="6243638"/>
          <p14:tracePt t="125960" x="3627438" y="6235700"/>
          <p14:tracePt t="125968" x="3732213" y="6211888"/>
          <p14:tracePt t="125976" x="3851275" y="6211888"/>
          <p14:tracePt t="125985" x="3922713" y="6211888"/>
          <p14:tracePt t="125993" x="3938588" y="6211888"/>
          <p14:tracePt t="126002" x="3946525" y="6211888"/>
          <p14:tracePt t="126184" x="3930650" y="6211888"/>
          <p14:tracePt t="126192" x="3890963" y="6211888"/>
          <p14:tracePt t="126200" x="3827463" y="6211888"/>
          <p14:tracePt t="126208" x="3748088" y="6211888"/>
          <p14:tracePt t="126217" x="3676650" y="6219825"/>
          <p14:tracePt t="126224" x="3603625" y="6235700"/>
          <p14:tracePt t="126233" x="3524250" y="6243638"/>
          <p14:tracePt t="126240" x="3460750" y="6251575"/>
          <p14:tracePt t="126249" x="3397250" y="6259513"/>
          <p14:tracePt t="126256" x="3349625" y="6267450"/>
          <p14:tracePt t="126265" x="3317875" y="6275388"/>
          <p14:tracePt t="126274" x="3284538" y="6283325"/>
          <p14:tracePt t="126281" x="3268663" y="6283325"/>
          <p14:tracePt t="126289" x="3252788" y="6299200"/>
          <p14:tracePt t="126298" x="3236913" y="6315075"/>
          <p14:tracePt t="126305" x="3228975" y="6323013"/>
          <p14:tracePt t="126313" x="3221038" y="6338888"/>
          <p14:tracePt t="126323" x="3213100" y="6356350"/>
          <p14:tracePt t="126328" x="3213100" y="6364288"/>
          <p14:tracePt t="126336" x="3213100" y="6380163"/>
          <p14:tracePt t="126344" x="3205163" y="6388100"/>
          <p14:tracePt t="126352" x="3197225" y="6396038"/>
          <p14:tracePt t="126360" x="3189288" y="6419850"/>
          <p14:tracePt t="126368" x="3189288" y="6427788"/>
          <p14:tracePt t="126376" x="3189288" y="6435725"/>
          <p14:tracePt t="126384" x="3181350" y="6435725"/>
          <p14:tracePt t="126392" x="3181350" y="6443663"/>
          <p14:tracePt t="126400" x="3181350" y="6451600"/>
          <p14:tracePt t="126420" x="3173413" y="6467475"/>
          <p14:tracePt t="126425" x="3173413" y="6483350"/>
          <p14:tracePt t="126436" x="3157538" y="6507163"/>
          <p14:tracePt t="126443" x="3149600" y="6530975"/>
          <p14:tracePt t="126449" x="3125788" y="6554788"/>
          <p14:tracePt t="126457" x="3101975" y="6578600"/>
          <p14:tracePt t="126465" x="3078163" y="6602413"/>
          <p14:tracePt t="126474" x="3054350" y="6610350"/>
          <p14:tracePt t="126481" x="3006725" y="6626225"/>
          <p14:tracePt t="126490" x="2949575" y="6642100"/>
          <p14:tracePt t="126496" x="2894013" y="6657975"/>
          <p14:tracePt t="126505" x="2846388" y="6665913"/>
          <p14:tracePt t="126513" x="2774950" y="6673850"/>
          <p14:tracePt t="126521" x="2711450" y="6673850"/>
          <p14:tracePt t="126529" x="2647950" y="6673850"/>
          <p14:tracePt t="126537" x="2598738" y="6673850"/>
          <p14:tracePt t="126545" x="2543175" y="6673850"/>
          <p14:tracePt t="126553" x="2495550" y="6665913"/>
          <p14:tracePt t="126561" x="2471738" y="6657975"/>
          <p14:tracePt t="126568" x="2447925" y="6657975"/>
          <p14:tracePt t="126576" x="2432050" y="6657975"/>
          <p14:tracePt t="126585" x="2408238" y="6650038"/>
          <p14:tracePt t="126592" x="2392363" y="6650038"/>
          <p14:tracePt t="126602" x="2368550" y="6650038"/>
          <p14:tracePt t="126609" x="2344738" y="6642100"/>
          <p14:tracePt t="126619" x="2320925" y="6634163"/>
          <p14:tracePt t="126627" x="2305050" y="6626225"/>
          <p14:tracePt t="126632" x="2281238" y="6618288"/>
          <p14:tracePt t="126640" x="2247900" y="6610350"/>
          <p14:tracePt t="126648" x="2208213" y="6594475"/>
          <p14:tracePt t="126656" x="2184400" y="6586538"/>
          <p14:tracePt t="126664" x="2136775" y="6562725"/>
          <p14:tracePt t="126673" x="2120900" y="6554788"/>
          <p14:tracePt t="126681" x="2097088" y="6546850"/>
          <p14:tracePt t="126689" x="2073275" y="6530975"/>
          <p14:tracePt t="126697" x="2065338" y="6523038"/>
          <p14:tracePt t="126705" x="2049463" y="6507163"/>
          <p14:tracePt t="126714" x="2033588" y="6499225"/>
          <p14:tracePt t="126721" x="2025650" y="6483350"/>
          <p14:tracePt t="126729" x="2017713" y="6475413"/>
          <p14:tracePt t="126738" x="2009775" y="6467475"/>
          <p14:tracePt t="126754" x="2009775" y="6451600"/>
          <p14:tracePt t="126769" x="2009775" y="6443663"/>
          <p14:tracePt t="126786" x="2009775" y="6435725"/>
          <p14:tracePt t="126802" x="2009775" y="6419850"/>
          <p14:tracePt t="126819" x="2009775" y="6411913"/>
          <p14:tracePt t="126834" x="2009775" y="6396038"/>
          <p14:tracePt t="126850" x="2009775" y="6388100"/>
          <p14:tracePt t="126866" x="2009775" y="6380163"/>
          <p14:tracePt t="126889" x="2017713" y="6380163"/>
          <p14:tracePt t="126915" x="2017713" y="6372225"/>
          <p14:tracePt t="126938" x="2025650" y="6364288"/>
          <p14:tracePt t="126954" x="2025650" y="6356350"/>
          <p14:tracePt t="126969" x="2033588" y="6348413"/>
          <p14:tracePt t="126977" x="2041525" y="6348413"/>
          <p14:tracePt t="126993" x="2041525" y="6338888"/>
          <p14:tracePt t="127002" x="2049463" y="6338888"/>
          <p14:tracePt t="127009" x="2057400" y="6338888"/>
          <p14:tracePt t="127019" x="2065338" y="6338888"/>
          <p14:tracePt t="127025" x="2073275" y="6338888"/>
          <p14:tracePt t="127034" x="2081213" y="6330950"/>
          <p14:tracePt t="127042" x="2097088" y="6323013"/>
          <p14:tracePt t="127050" x="2112963" y="6323013"/>
          <p14:tracePt t="127057" x="2128838" y="6315075"/>
          <p14:tracePt t="127065" x="2152650" y="6315075"/>
          <p14:tracePt t="127073" x="2168525" y="6315075"/>
          <p14:tracePt t="127081" x="2192338" y="6307138"/>
          <p14:tracePt t="127089" x="2208213" y="6307138"/>
          <p14:tracePt t="127097" x="2232025" y="6299200"/>
          <p14:tracePt t="127105" x="2247900" y="6299200"/>
          <p14:tracePt t="127113" x="2273300" y="6299200"/>
          <p14:tracePt t="127121" x="2289175" y="6299200"/>
          <p14:tracePt t="127129" x="2312988" y="6299200"/>
          <p14:tracePt t="127139" x="2336800" y="6299200"/>
          <p14:tracePt t="127145" x="2352675" y="6299200"/>
          <p14:tracePt t="127153" x="2368550" y="6299200"/>
          <p14:tracePt t="127163" x="2376488" y="6299200"/>
          <p14:tracePt t="127169" x="2392363" y="6291263"/>
          <p14:tracePt t="127176" x="2400300" y="6291263"/>
          <p14:tracePt t="127185" x="2408238" y="6291263"/>
          <p14:tracePt t="127192" x="2416175" y="6291263"/>
          <p14:tracePt t="127202" x="2424113" y="6283325"/>
          <p14:tracePt t="127208" x="2432050" y="6283325"/>
          <p14:tracePt t="127224" x="2439988" y="6283325"/>
          <p14:tracePt t="127232" x="2447925" y="6283325"/>
          <p14:tracePt t="127248" x="2463800" y="6275388"/>
          <p14:tracePt t="127264" x="2471738" y="6275388"/>
          <p14:tracePt t="127273" x="2479675" y="6275388"/>
          <p14:tracePt t="127281" x="2487613" y="6267450"/>
          <p14:tracePt t="127320" x="2495550" y="6267450"/>
          <p14:tracePt t="127336" x="2503488" y="6267450"/>
          <p14:tracePt t="127361" x="2511425" y="6267450"/>
          <p14:tracePt t="127369" x="2511425" y="6259513"/>
          <p14:tracePt t="127377" x="2519363" y="6259513"/>
          <p14:tracePt t="127385" x="2543175" y="6251575"/>
          <p14:tracePt t="127393" x="2566988" y="6251575"/>
          <p14:tracePt t="127402" x="2598738" y="6251575"/>
          <p14:tracePt t="127408" x="2632075" y="6251575"/>
          <p14:tracePt t="127416" x="2671763" y="6251575"/>
          <p14:tracePt t="127426" x="2719388" y="6251575"/>
          <p14:tracePt t="127432" x="2751138" y="6251575"/>
          <p14:tracePt t="127440" x="2782888" y="6251575"/>
          <p14:tracePt t="127450" x="2798763" y="6251575"/>
          <p14:tracePt t="127457" x="2822575" y="6251575"/>
          <p14:tracePt t="127465" x="2838450" y="6251575"/>
          <p14:tracePt t="127474" x="2854325" y="6251575"/>
          <p14:tracePt t="127481" x="2878138" y="6251575"/>
          <p14:tracePt t="127489" x="2886075" y="6251575"/>
          <p14:tracePt t="127497" x="2894013" y="6251575"/>
          <p14:tracePt t="127505" x="2901950" y="6251575"/>
          <p14:tracePt t="127513" x="2917825" y="6251575"/>
          <p14:tracePt t="127523" x="2925763" y="6251575"/>
          <p14:tracePt t="127529" x="2941638" y="6251575"/>
          <p14:tracePt t="127538" x="2949575" y="6251575"/>
          <p14:tracePt t="127545" x="2957513" y="6251575"/>
          <p14:tracePt t="127553" x="2974975" y="6251575"/>
          <p14:tracePt t="127561" x="2982913" y="6259513"/>
          <p14:tracePt t="127569" x="2990850" y="6259513"/>
          <p14:tracePt t="127576" x="2998788" y="6259513"/>
          <p14:tracePt t="127584" x="3006725" y="6267450"/>
          <p14:tracePt t="127592" x="3014663" y="6267450"/>
          <p14:tracePt t="127601" x="3030538" y="6275388"/>
          <p14:tracePt t="127608" x="3054350" y="6283325"/>
          <p14:tracePt t="127615" x="3070225" y="6299200"/>
          <p14:tracePt t="127624" x="3094038" y="6307138"/>
          <p14:tracePt t="127632" x="3125788" y="6315075"/>
          <p14:tracePt t="127640" x="3141663" y="6323013"/>
          <p14:tracePt t="127648" x="3173413" y="6338888"/>
          <p14:tracePt t="127656" x="3213100" y="6348413"/>
          <p14:tracePt t="127664" x="3244850" y="6356350"/>
          <p14:tracePt t="127672" x="3292475" y="6372225"/>
          <p14:tracePt t="127680" x="3357563" y="6388100"/>
          <p14:tracePt t="127688" x="3413125" y="6403975"/>
          <p14:tracePt t="127696" x="3476625" y="6411913"/>
          <p14:tracePt t="127704" x="3532188" y="6411913"/>
          <p14:tracePt t="127712" x="3619500" y="6435725"/>
          <p14:tracePt t="127720" x="3684588" y="6435725"/>
          <p14:tracePt t="127728" x="3756025" y="6435725"/>
          <p14:tracePt t="127736" x="3835400" y="6435725"/>
          <p14:tracePt t="127744" x="3906838" y="6435725"/>
          <p14:tracePt t="127752" x="3970338" y="6435725"/>
          <p14:tracePt t="127760" x="4043363" y="6435725"/>
          <p14:tracePt t="127768" x="4106863" y="6435725"/>
          <p14:tracePt t="127776" x="4162425" y="6435725"/>
          <p14:tracePt t="127784" x="4194175" y="6435725"/>
          <p14:tracePt t="127792" x="4241800" y="6435725"/>
          <p14:tracePt t="127801" x="4265613" y="6435725"/>
          <p14:tracePt t="127808" x="4273550" y="6435725"/>
          <p14:tracePt t="127816" x="4289425" y="6435725"/>
          <p14:tracePt t="127824" x="4297363" y="6435725"/>
          <p14:tracePt t="127832" x="4305300" y="6435725"/>
          <p14:tracePt t="127839" x="4313238" y="6427788"/>
          <p14:tracePt t="127905" x="4329113" y="6419850"/>
          <p14:tracePt t="127920" x="4337050" y="6419850"/>
          <p14:tracePt t="127928" x="4352925" y="6403975"/>
          <p14:tracePt t="127936" x="4370388" y="6403975"/>
          <p14:tracePt t="127944" x="4394200" y="6396038"/>
          <p14:tracePt t="127952" x="4418013" y="6388100"/>
          <p14:tracePt t="127960" x="4441825" y="6380163"/>
          <p14:tracePt t="127969" x="4457700" y="6380163"/>
          <p14:tracePt t="127976" x="4481513" y="6380163"/>
          <p14:tracePt t="127985" x="4505325" y="6372225"/>
          <p14:tracePt t="127992" x="4521200" y="6372225"/>
          <p14:tracePt t="128001" x="4537075" y="6372225"/>
          <p14:tracePt t="128008" x="4552950" y="6372225"/>
          <p14:tracePt t="128018" x="4576763" y="6372225"/>
          <p14:tracePt t="128025" x="4592638" y="6372225"/>
          <p14:tracePt t="128034" x="4608513" y="6372225"/>
          <p14:tracePt t="128041" x="4616450" y="6364288"/>
          <p14:tracePt t="128052" x="4632325" y="6364288"/>
          <p14:tracePt t="128058" x="4648200" y="6356350"/>
          <p14:tracePt t="128065" x="4664075" y="6356350"/>
          <p14:tracePt t="128081" x="4672013" y="6356350"/>
          <p14:tracePt t="128089" x="4687888" y="6356350"/>
          <p14:tracePt t="128097" x="4705350" y="6356350"/>
          <p14:tracePt t="128105" x="4729163" y="6356350"/>
          <p14:tracePt t="128113" x="4752975" y="6356350"/>
          <p14:tracePt t="128121" x="4776788" y="6356350"/>
          <p14:tracePt t="128129" x="4800600" y="6356350"/>
          <p14:tracePt t="128137" x="4824413" y="6356350"/>
          <p14:tracePt t="128145" x="4832350" y="6356350"/>
          <p14:tracePt t="128152" x="4848225" y="6356350"/>
          <p14:tracePt t="128433" x="4864100" y="6356350"/>
          <p14:tracePt t="128442" x="4895850" y="6356350"/>
          <p14:tracePt t="128449" x="4919663" y="6356350"/>
          <p14:tracePt t="128457" x="4943475" y="6348413"/>
          <p14:tracePt t="128465" x="4967288" y="6330950"/>
          <p14:tracePt t="128473" x="4991100" y="6330950"/>
          <p14:tracePt t="128482" x="4999038" y="6323013"/>
          <p14:tracePt t="128489" x="5006975" y="6315075"/>
          <p14:tracePt t="128507" x="5022850" y="6315075"/>
          <p14:tracePt t="128530" x="5022850" y="6307138"/>
          <p14:tracePt t="128545" x="5030788" y="6299200"/>
          <p14:tracePt t="128570" x="5038725" y="6291263"/>
          <p14:tracePt t="128658" x="5046663" y="6291263"/>
          <p14:tracePt t="128714" x="5056188" y="6291263"/>
          <p14:tracePt t="128746" x="5064125" y="6291263"/>
          <p14:tracePt t="128816" x="5072063" y="6291263"/>
          <p14:tracePt t="128848" x="5080000" y="6291263"/>
          <p14:tracePt t="128856" x="5087938" y="6291263"/>
          <p14:tracePt t="128864" x="5087938" y="6299200"/>
          <p14:tracePt t="128872" x="5103813" y="6307138"/>
          <p14:tracePt t="128880" x="5111750" y="6315075"/>
          <p14:tracePt t="128888" x="5119688" y="6323013"/>
          <p14:tracePt t="128896" x="5127625" y="6330950"/>
          <p14:tracePt t="128904" x="5151438" y="6338888"/>
          <p14:tracePt t="128912" x="5167313" y="6364288"/>
          <p14:tracePt t="128921" x="5191125" y="6380163"/>
          <p14:tracePt t="128940" x="5278438" y="6427788"/>
          <p14:tracePt t="128945" x="5334000" y="6459538"/>
          <p14:tracePt t="128954" x="5381625" y="6475413"/>
          <p14:tracePt t="128964" x="5414963" y="6491288"/>
          <p14:tracePt t="128968" x="5438775" y="6499225"/>
          <p14:tracePt t="128976" x="5446713" y="6499225"/>
          <p14:tracePt t="129192" x="5454650" y="6499225"/>
          <p14:tracePt t="129201" x="5470525" y="6491288"/>
          <p14:tracePt t="129217" x="5478463" y="6483350"/>
          <p14:tracePt t="129249" x="5486400" y="6483350"/>
          <p14:tracePt t="129265" x="5494338" y="6475413"/>
          <p14:tracePt t="129289" x="5494338" y="6467475"/>
          <p14:tracePt t="129305" x="5502275" y="6467475"/>
          <p14:tracePt t="129320" x="5502275" y="6459538"/>
          <p14:tracePt t="129345" x="5510213" y="6459538"/>
          <p14:tracePt t="129409" x="5526088" y="6451600"/>
          <p14:tracePt t="129424" x="5534025" y="6451600"/>
          <p14:tracePt t="129431" x="5541963" y="6443663"/>
          <p14:tracePt t="129440" x="5557838" y="6443663"/>
          <p14:tracePt t="129449" x="5573713" y="6443663"/>
          <p14:tracePt t="129456" x="5589588" y="6443663"/>
          <p14:tracePt t="129465" x="5613400" y="6443663"/>
          <p14:tracePt t="129473" x="5645150" y="6443663"/>
          <p14:tracePt t="129481" x="5676900" y="6443663"/>
          <p14:tracePt t="129491" x="5708650" y="6443663"/>
          <p14:tracePt t="129497" x="5740400" y="6443663"/>
          <p14:tracePt t="129505" x="5773738" y="6443663"/>
          <p14:tracePt t="129516" x="5805488" y="6443663"/>
          <p14:tracePt t="129521" x="5845175" y="6443663"/>
          <p14:tracePt t="129528" x="5876925" y="6443663"/>
          <p14:tracePt t="129537" x="5900738" y="6443663"/>
          <p14:tracePt t="129544" x="5932488" y="6443663"/>
          <p14:tracePt t="129552" x="5972175" y="6435725"/>
          <p14:tracePt t="129561" x="6011863" y="6427788"/>
          <p14:tracePt t="129570" x="6043613" y="6419850"/>
          <p14:tracePt t="129578" x="6091238" y="6411913"/>
          <p14:tracePt t="129586" x="6124575" y="6403975"/>
          <p14:tracePt t="129593" x="6148388" y="6403975"/>
          <p14:tracePt t="129602" x="6180138" y="6396038"/>
          <p14:tracePt t="129610" x="6203950" y="6396038"/>
          <p14:tracePt t="129617" x="6219825" y="6396038"/>
          <p14:tracePt t="129625" x="6235700" y="6396038"/>
          <p14:tracePt t="129633" x="6259513" y="6388100"/>
          <p14:tracePt t="129641" x="6267450" y="6388100"/>
          <p14:tracePt t="129649" x="6283325" y="6388100"/>
          <p14:tracePt t="129656" x="6291263" y="6380163"/>
          <p14:tracePt t="129664" x="6299200" y="6380163"/>
          <p14:tracePt t="129680" x="6307138" y="6380163"/>
          <p14:tracePt t="129697" x="6315075" y="6380163"/>
          <p14:tracePt t="129720" x="6323013" y="6380163"/>
          <p14:tracePt t="129736" x="6338888" y="6372225"/>
          <p14:tracePt t="129745" x="6346825" y="6372225"/>
          <p14:tracePt t="129755" x="6354763" y="6364288"/>
          <p14:tracePt t="129761" x="6378575" y="6364288"/>
          <p14:tracePt t="129770" x="6402388" y="6364288"/>
          <p14:tracePt t="129777" x="6442075" y="6356350"/>
          <p14:tracePt t="129785" x="6475413" y="6356350"/>
          <p14:tracePt t="129794" x="6515100" y="6348413"/>
          <p14:tracePt t="129801" x="6586538" y="6338888"/>
          <p14:tracePt t="129809" x="6634163" y="6338888"/>
          <p14:tracePt t="129817" x="6697663" y="6338888"/>
          <p14:tracePt t="129825" x="6753225" y="6338888"/>
          <p14:tracePt t="129833" x="6810375" y="6338888"/>
          <p14:tracePt t="129841" x="6865938" y="6338888"/>
          <p14:tracePt t="129848" x="6929438" y="6338888"/>
          <p14:tracePt t="129857" x="6969125" y="6338888"/>
          <p14:tracePt t="129865" x="7024688" y="6338888"/>
          <p14:tracePt t="129873" x="7072313" y="6338888"/>
          <p14:tracePt t="129881" x="7119938" y="6338888"/>
          <p14:tracePt t="129889" x="7153275" y="6338888"/>
          <p14:tracePt t="129897" x="7185025" y="6338888"/>
          <p14:tracePt t="129905" x="7208838" y="6338888"/>
          <p14:tracePt t="129912" x="7224713" y="6338888"/>
          <p14:tracePt t="129923" x="7240588" y="6338888"/>
          <p14:tracePt t="129929" x="7256463" y="6338888"/>
          <p14:tracePt t="129938" x="7272338" y="6338888"/>
          <p14:tracePt t="129945" x="7280275" y="6338888"/>
          <p14:tracePt t="129954" x="7288213" y="6338888"/>
          <p14:tracePt t="129969" x="7296150" y="6338888"/>
          <p14:tracePt t="129992" x="7304088" y="6338888"/>
          <p14:tracePt t="130008" x="7319963" y="6338888"/>
          <p14:tracePt t="130025" x="7335838" y="6338888"/>
          <p14:tracePt t="130033" x="7351713" y="6338888"/>
          <p14:tracePt t="130041" x="7375525" y="6338888"/>
          <p14:tracePt t="130049" x="7399338" y="6338888"/>
          <p14:tracePt t="130057" x="7423150" y="6338888"/>
          <p14:tracePt t="130065" x="7454900" y="6338888"/>
          <p14:tracePt t="130075" x="7478713" y="6338888"/>
          <p14:tracePt t="130081" x="7512050" y="6338888"/>
          <p14:tracePt t="130089" x="7535863" y="6338888"/>
          <p14:tracePt t="130097" x="7559675" y="6338888"/>
          <p14:tracePt t="130106" x="7583488" y="6338888"/>
          <p14:tracePt t="130115" x="7615238" y="6338888"/>
          <p14:tracePt t="130119" x="7631113" y="6338888"/>
          <p14:tracePt t="130129" x="7654925" y="6338888"/>
          <p14:tracePt t="130142" x="7670800" y="6338888"/>
          <p14:tracePt t="130145" x="7694613" y="6338888"/>
          <p14:tracePt t="130154" x="7702550" y="6338888"/>
          <p14:tracePt t="130163" x="7710488" y="6338888"/>
          <p14:tracePt t="130177" x="7718425" y="6330950"/>
          <p14:tracePt t="130273" x="7726363" y="6330950"/>
          <p14:tracePt t="130857" x="7718425" y="6330950"/>
          <p14:tracePt t="130874" x="7710488" y="6330950"/>
          <p14:tracePt t="130882" x="7702550" y="6330950"/>
          <p14:tracePt t="130888" x="7694613" y="6330950"/>
          <p14:tracePt t="130899" x="7686675" y="6330950"/>
          <p14:tracePt t="130904" x="7678738" y="6330950"/>
          <p14:tracePt t="130913" x="7662863" y="6330950"/>
          <p14:tracePt t="130923" x="7654925" y="6330950"/>
          <p14:tracePt t="130945" x="7607300" y="6330950"/>
          <p14:tracePt t="130952" x="7583488" y="6323013"/>
          <p14:tracePt t="130960" x="7535863" y="6323013"/>
          <p14:tracePt t="130968" x="7470775" y="6315075"/>
          <p14:tracePt t="130976" x="7407275" y="6307138"/>
          <p14:tracePt t="130984" x="7335838" y="6307138"/>
          <p14:tracePt t="130993" x="7240588" y="6307138"/>
          <p14:tracePt t="131001" x="7145338" y="6307138"/>
          <p14:tracePt t="131009" x="7056438" y="6307138"/>
          <p14:tracePt t="131017" x="6985000" y="6307138"/>
          <p14:tracePt t="131025" x="6921500" y="6307138"/>
          <p14:tracePt t="131033" x="6842125" y="6307138"/>
          <p14:tracePt t="131041" x="6761163" y="6307138"/>
          <p14:tracePt t="131049" x="6665913" y="6307138"/>
          <p14:tracePt t="131058" x="6562725" y="6307138"/>
          <p14:tracePt t="131065" x="6410325" y="6307138"/>
          <p14:tracePt t="131073" x="6243638" y="6307138"/>
          <p14:tracePt t="131081" x="6019800" y="6307138"/>
          <p14:tracePt t="131088" x="5765800" y="6307138"/>
          <p14:tracePt t="131096" x="5478463" y="6307138"/>
          <p14:tracePt t="131107" x="5199063" y="6307138"/>
          <p14:tracePt t="131112" x="4919663" y="6307138"/>
          <p14:tracePt t="131122" x="4624388" y="6338888"/>
          <p14:tracePt t="131130" x="4394200" y="6380163"/>
          <p14:tracePt t="131137" x="4170363" y="6403975"/>
          <p14:tracePt t="131145" x="3994150" y="6451600"/>
          <p14:tracePt t="131153" x="3827463" y="6483350"/>
          <p14:tracePt t="131161" x="3651250" y="6538913"/>
          <p14:tracePt t="131169" x="3500438" y="6586538"/>
          <p14:tracePt t="131178" x="3365500" y="6626225"/>
          <p14:tracePt t="131185" x="3236913" y="6657975"/>
          <p14:tracePt t="131193" x="3101975" y="6699250"/>
          <p14:tracePt t="131201" x="3006725" y="6723063"/>
          <p14:tracePt t="131209" x="2909888" y="6754813"/>
          <p14:tracePt t="131217" x="2830513" y="6778625"/>
          <p14:tracePt t="131224" x="2759075" y="6802438"/>
          <p14:tracePt t="131234" x="2687638" y="6818313"/>
          <p14:tracePt t="131244" x="2632075" y="6834188"/>
          <p14:tracePt t="131458" x="2144713" y="6834188"/>
          <p14:tracePt t="131465" x="2049463" y="6810375"/>
          <p14:tracePt t="131473" x="1938338" y="6778625"/>
          <p14:tracePt t="131481" x="1833563" y="6746875"/>
          <p14:tracePt t="131491" x="1754188" y="6723063"/>
          <p14:tracePt t="131497" x="1714500" y="6715125"/>
          <p14:tracePt t="131507" x="1674813" y="6715125"/>
          <p14:tracePt t="131514" x="1666875" y="6715125"/>
          <p14:tracePt t="131704" x="1674813" y="6699250"/>
          <p14:tracePt t="131721" x="1682750" y="6691313"/>
          <p14:tracePt t="131729" x="1706563" y="6681788"/>
          <p14:tracePt t="131738" x="1722438" y="6681788"/>
          <p14:tracePt t="131747" x="1746250" y="6665913"/>
          <p14:tracePt t="131752" x="1778000" y="6657975"/>
          <p14:tracePt t="131760" x="1833563" y="6650038"/>
          <p14:tracePt t="131768" x="1889125" y="6642100"/>
          <p14:tracePt t="131776" x="1946275" y="6642100"/>
          <p14:tracePt t="131783" x="1993900" y="6642100"/>
          <p14:tracePt t="131792" x="2049463" y="6642100"/>
          <p14:tracePt t="131800" x="2073275" y="6642100"/>
          <p14:tracePt t="131808" x="2105025" y="6642100"/>
          <p14:tracePt t="131816" x="2128838" y="6642100"/>
          <p14:tracePt t="131824" x="2152650" y="6642100"/>
          <p14:tracePt t="131832" x="2184400" y="6642100"/>
          <p14:tracePt t="131840" x="2216150" y="6642100"/>
          <p14:tracePt t="131848" x="2265363" y="6642100"/>
          <p14:tracePt t="131856" x="2320925" y="6657975"/>
          <p14:tracePt t="131864" x="2384425" y="6657975"/>
          <p14:tracePt t="131872" x="2455863" y="6665913"/>
          <p14:tracePt t="131880" x="2535238" y="6673850"/>
          <p14:tracePt t="131889" x="2606675" y="6673850"/>
          <p14:tracePt t="131896" x="2663825" y="6673850"/>
          <p14:tracePt t="131906" x="2719388" y="6673850"/>
          <p14:tracePt t="131912" x="2767013" y="6673850"/>
          <p14:tracePt t="131923" x="2798763" y="6673850"/>
          <p14:tracePt t="131928" x="2838450" y="6673850"/>
          <p14:tracePt t="131936" x="2854325" y="6673850"/>
          <p14:tracePt t="131944" x="2862263" y="6673850"/>
          <p14:tracePt t="131952" x="2870200" y="6673850"/>
          <p14:tracePt t="131961" x="2886075" y="6673850"/>
          <p14:tracePt t="131979" x="2894013" y="6673850"/>
          <p14:tracePt t="131985" x="2901950" y="6673850"/>
          <p14:tracePt t="132001" x="2917825" y="6673850"/>
          <p14:tracePt t="132009" x="2925763" y="6673850"/>
          <p14:tracePt t="132017" x="2933700" y="6673850"/>
          <p14:tracePt t="132025" x="2949575" y="6673850"/>
          <p14:tracePt t="132033" x="2982913" y="6673850"/>
          <p14:tracePt t="132041" x="3006725" y="6673850"/>
          <p14:tracePt t="132049" x="3038475" y="6673850"/>
          <p14:tracePt t="132058" x="3070225" y="6673850"/>
          <p14:tracePt t="132065" x="3094038" y="6673850"/>
          <p14:tracePt t="132074" x="3109913" y="6673850"/>
          <p14:tracePt t="132081" x="3133725" y="6673850"/>
          <p14:tracePt t="132090" x="3149600" y="6681788"/>
          <p14:tracePt t="132097" x="3165475" y="6691313"/>
          <p14:tracePt t="132105" x="3181350" y="6691313"/>
          <p14:tracePt t="132112" x="3197225" y="6691313"/>
          <p14:tracePt t="132121" x="3221038" y="6691313"/>
          <p14:tracePt t="132130" x="3252788" y="6699250"/>
          <p14:tracePt t="132137" x="3268663" y="6699250"/>
          <p14:tracePt t="132146" x="3300413" y="6707188"/>
          <p14:tracePt t="132151" x="3333750" y="6707188"/>
          <p14:tracePt t="132160" x="3389313" y="6715125"/>
          <p14:tracePt t="132168" x="3444875" y="6715125"/>
          <p14:tracePt t="132175" x="3508375" y="6715125"/>
          <p14:tracePt t="132184" x="3556000" y="6715125"/>
          <p14:tracePt t="132191" x="3619500" y="6715125"/>
          <p14:tracePt t="132200" x="3676650" y="6715125"/>
          <p14:tracePt t="132208" x="3724275" y="6715125"/>
          <p14:tracePt t="132216" x="3748088" y="6715125"/>
          <p14:tracePt t="132224" x="3763963" y="6715125"/>
          <p14:tracePt t="132232" x="3771900" y="6715125"/>
          <p14:tracePt t="132240" x="3779838" y="6715125"/>
          <p14:tracePt t="132392" x="3787775" y="6715125"/>
          <p14:tracePt t="132424" x="3795713" y="6715125"/>
          <p14:tracePt t="132473" x="3803650" y="6715125"/>
          <p14:tracePt t="132497" x="3811588" y="6715125"/>
          <p14:tracePt t="132594" x="3819525" y="6723063"/>
          <p14:tracePt t="132602" x="3835400" y="6731000"/>
          <p14:tracePt t="132609" x="3843338" y="6738938"/>
          <p14:tracePt t="132617" x="3859213" y="6754813"/>
          <p14:tracePt t="132625" x="3890963" y="6770688"/>
          <p14:tracePt t="132633" x="3906838" y="6794500"/>
          <p14:tracePt t="132642" x="3946525" y="6826250"/>
          <p14:tracePt t="133208" x="5326063" y="6842125"/>
          <p14:tracePt t="133216" x="5341938" y="6834188"/>
          <p14:tracePt t="133225" x="5365750" y="6834188"/>
          <p14:tracePt t="133265" x="5373688" y="6826250"/>
          <p14:tracePt t="133289" x="5389563" y="6826250"/>
          <p14:tracePt t="133298" x="5389563" y="6818313"/>
          <p14:tracePt t="133306" x="5397500" y="6810375"/>
          <p14:tracePt t="133314" x="5422900" y="6810375"/>
          <p14:tracePt t="133321" x="5438775" y="6802438"/>
          <p14:tracePt t="133329" x="5454650" y="6786563"/>
          <p14:tracePt t="133337" x="5470525" y="6770688"/>
          <p14:tracePt t="133345" x="5502275" y="6754813"/>
          <p14:tracePt t="133353" x="5526088" y="6746875"/>
          <p14:tracePt t="133360" x="5573713" y="6738938"/>
          <p14:tracePt t="133369" x="5613400" y="6723063"/>
          <p14:tracePt t="133379" x="5645150" y="6715125"/>
          <p14:tracePt t="133385" x="5676900" y="6707188"/>
          <p14:tracePt t="133394" x="5724525" y="6691313"/>
          <p14:tracePt t="133403" x="5749925" y="6691313"/>
          <p14:tracePt t="133407" x="5781675" y="6681788"/>
          <p14:tracePt t="133417" x="5829300" y="6673850"/>
          <p14:tracePt t="133429" x="5861050" y="6665913"/>
          <p14:tracePt t="133433" x="5884863" y="6665913"/>
          <p14:tracePt t="133441" x="5908675" y="6657975"/>
          <p14:tracePt t="133451" x="5932488" y="6657975"/>
          <p14:tracePt t="133456" x="5948363" y="6657975"/>
          <p14:tracePt t="133464" x="5972175" y="6650038"/>
          <p14:tracePt t="133472" x="5988050" y="6650038"/>
          <p14:tracePt t="133480" x="6019800" y="6650038"/>
          <p14:tracePt t="133488" x="6035675" y="6650038"/>
          <p14:tracePt t="133497" x="6059488" y="6650038"/>
          <p14:tracePt t="133506" x="6075363" y="6650038"/>
          <p14:tracePt t="133513" x="6091238" y="6650038"/>
          <p14:tracePt t="133521" x="6116638" y="6650038"/>
          <p14:tracePt t="133529" x="6140450" y="6642100"/>
          <p14:tracePt t="133537" x="6156325" y="6642100"/>
          <p14:tracePt t="133544" x="6180138" y="6634163"/>
          <p14:tracePt t="133553" x="6196013" y="6634163"/>
          <p14:tracePt t="133561" x="6227763" y="6634163"/>
          <p14:tracePt t="133569" x="6251575" y="6634163"/>
          <p14:tracePt t="133577" x="6291263" y="6634163"/>
          <p14:tracePt t="133585" x="6338888" y="6634163"/>
          <p14:tracePt t="133593" x="6378575" y="6634163"/>
          <p14:tracePt t="133601" x="6426200" y="6634163"/>
          <p14:tracePt t="133609" x="6467475" y="6634163"/>
          <p14:tracePt t="133617" x="6523038" y="6634163"/>
          <p14:tracePt t="133624" x="6554788" y="6634163"/>
          <p14:tracePt t="133632" x="6594475" y="6634163"/>
          <p14:tracePt t="133642" x="6642100" y="6634163"/>
          <p14:tracePt t="133649" x="6681788" y="6634163"/>
          <p14:tracePt t="133658" x="6729413" y="6634163"/>
          <p14:tracePt t="133665" x="6761163" y="6634163"/>
          <p14:tracePt t="133673" x="6802438" y="6634163"/>
          <p14:tracePt t="133680" x="6850063" y="6634163"/>
          <p14:tracePt t="133688" x="6889750" y="6634163"/>
          <p14:tracePt t="133697" x="6937375" y="6642100"/>
          <p14:tracePt t="133704" x="6992938" y="6650038"/>
          <p14:tracePt t="133713" x="7024688" y="6650038"/>
          <p14:tracePt t="133721" x="7056438" y="6657975"/>
          <p14:tracePt t="133728" x="7104063" y="6665913"/>
          <p14:tracePt t="133736" x="7161213" y="6673850"/>
          <p14:tracePt t="133744" x="7185025" y="6673850"/>
          <p14:tracePt t="133752" x="7224713" y="6681788"/>
          <p14:tracePt t="133760" x="7256463" y="6691313"/>
          <p14:tracePt t="133768" x="7304088" y="6691313"/>
          <p14:tracePt t="133776" x="7343775" y="6691313"/>
          <p14:tracePt t="133785" x="7383463" y="6691313"/>
          <p14:tracePt t="133794" x="7431088" y="6691313"/>
          <p14:tracePt t="133801" x="7470775" y="6691313"/>
          <p14:tracePt t="133809" x="7519988" y="6691313"/>
          <p14:tracePt t="133817" x="7559675" y="6691313"/>
          <p14:tracePt t="133828" x="7607300" y="6691313"/>
          <p14:tracePt t="133833" x="7639050" y="6691313"/>
          <p14:tracePt t="133842" x="7670800" y="6691313"/>
          <p14:tracePt t="133852" x="7710488" y="6691313"/>
          <p14:tracePt t="133857" x="7726363" y="6691313"/>
          <p14:tracePt t="133865" x="7750175" y="6691313"/>
          <p14:tracePt t="133875" x="7766050" y="6691313"/>
          <p14:tracePt t="133881" x="7789863" y="6691313"/>
          <p14:tracePt t="133889" x="7805738" y="6691313"/>
          <p14:tracePt t="133897" x="7829550" y="6691313"/>
          <p14:tracePt t="133904" x="7839075" y="6691313"/>
          <p14:tracePt t="133927" x="7870825" y="6691313"/>
          <p14:tracePt t="133928" x="7886700" y="6691313"/>
          <p14:tracePt t="133936" x="7902575" y="6691313"/>
          <p14:tracePt t="133944" x="7918450" y="6691313"/>
          <p14:tracePt t="133953" x="7934325" y="6691313"/>
          <p14:tracePt t="133961" x="7950200" y="6691313"/>
          <p14:tracePt t="133969" x="7958138" y="6691313"/>
          <p14:tracePt t="133977" x="7974013" y="6691313"/>
          <p14:tracePt t="133984" x="7981950" y="6691313"/>
          <p14:tracePt t="134000" x="7997825" y="6691313"/>
          <p14:tracePt t="134016" x="8005763" y="6691313"/>
          <p14:tracePt t="134032" x="8013700" y="6691313"/>
          <p14:tracePt t="134041" x="8021638" y="6691313"/>
          <p14:tracePt t="134057" x="8037513" y="6691313"/>
          <p14:tracePt t="134073" x="8045450" y="6691313"/>
          <p14:tracePt t="134089" x="8053388" y="6691313"/>
          <p14:tracePt t="134097" x="8061325" y="6691313"/>
          <p14:tracePt t="134106" x="8077200" y="6691313"/>
          <p14:tracePt t="134113" x="8101013" y="6681788"/>
          <p14:tracePt t="134120" x="8140700" y="6673850"/>
          <p14:tracePt t="134128" x="8172450" y="6673850"/>
          <p14:tracePt t="134136" x="8205788" y="6665913"/>
          <p14:tracePt t="134144" x="8245475" y="6665913"/>
          <p14:tracePt t="134152" x="8261350" y="6665913"/>
          <p14:tracePt t="134160" x="8269288" y="6657975"/>
          <p14:tracePt t="134176" x="8277225" y="6650038"/>
          <p14:tracePt t="134184" x="8285163" y="6634163"/>
          <p14:tracePt t="134192" x="8301038" y="6626225"/>
          <p14:tracePt t="134200" x="8301038" y="6610350"/>
          <p14:tracePt t="134209" x="8293100" y="6610350"/>
          <p14:tracePt t="134442" x="8285163" y="6610350"/>
          <p14:tracePt t="134450" x="8277225" y="6681788"/>
          <p14:tracePt t="134458" x="8269288" y="6731000"/>
          <p14:tracePt t="134467" x="8261350" y="6738938"/>
          <p14:tracePt t="134505" x="8293100" y="6731000"/>
          <p14:tracePt t="134513" x="8324850" y="6723063"/>
          <p14:tracePt t="134522" x="8364538" y="6723063"/>
          <p14:tracePt t="134529" x="8412163" y="6723063"/>
          <p14:tracePt t="134537" x="8451850" y="6723063"/>
          <p14:tracePt t="134545" x="8467725" y="6723063"/>
          <p14:tracePt t="134617" x="8475663" y="6723063"/>
          <p14:tracePt t="134633" x="8491538" y="6723063"/>
          <p14:tracePt t="134640" x="8515350" y="6723063"/>
          <p14:tracePt t="134648" x="8556625" y="6723063"/>
          <p14:tracePt t="134656" x="8604250" y="6723063"/>
          <p14:tracePt t="134666" x="8667750" y="6723063"/>
          <p14:tracePt t="134674" x="8739188" y="6723063"/>
          <p14:tracePt t="134681" x="8810625" y="6723063"/>
          <p14:tracePt t="134689" x="8899525" y="6723063"/>
          <p14:tracePt t="134697" x="8986838" y="6723063"/>
          <p14:tracePt t="134705" x="9090025" y="6723063"/>
          <p14:tracePt t="134711" x="9185275" y="6723063"/>
          <p14:tracePt t="134720" x="9290050" y="6723063"/>
          <p14:tracePt t="134728" x="9377363" y="6723063"/>
          <p14:tracePt t="134736" x="9456738" y="6723063"/>
          <p14:tracePt t="134744" x="9544050" y="6723063"/>
          <p14:tracePt t="134752" x="9609138" y="6723063"/>
          <p14:tracePt t="134760" x="9664700" y="6723063"/>
          <p14:tracePt t="134768" x="9712325" y="6723063"/>
          <p14:tracePt t="134776" x="9744075" y="6723063"/>
          <p14:tracePt t="134784" x="9767888" y="6723063"/>
          <p14:tracePt t="134792" x="9791700" y="6723063"/>
          <p14:tracePt t="134800" x="9807575" y="6723063"/>
          <p14:tracePt t="134817" x="9815513" y="6723063"/>
          <p14:tracePt t="134849" x="9823450" y="6723063"/>
          <p14:tracePt t="134880" x="9831388" y="6723063"/>
          <p14:tracePt t="134888" x="9839325" y="6723063"/>
          <p14:tracePt t="134896" x="9847263" y="6723063"/>
          <p14:tracePt t="134905" x="9855200" y="6723063"/>
          <p14:tracePt t="134913" x="9863138" y="6723063"/>
          <p14:tracePt t="134931" x="9902825" y="6715125"/>
          <p14:tracePt t="134937" x="9926638" y="6715125"/>
          <p14:tracePt t="134945" x="9952038" y="6707188"/>
          <p14:tracePt t="134953" x="9983788" y="6699250"/>
          <p14:tracePt t="134962" x="10015538" y="6699250"/>
          <p14:tracePt t="134969" x="10063163" y="6699250"/>
          <p14:tracePt t="134977" x="10102850" y="6699250"/>
          <p14:tracePt t="134985" x="10158413" y="6699250"/>
          <p14:tracePt t="134993" x="10213975" y="6699250"/>
          <p14:tracePt t="135000" x="10261600" y="6699250"/>
          <p14:tracePt t="135009" x="10326688" y="6699250"/>
          <p14:tracePt t="135017" x="10390188" y="6699250"/>
          <p14:tracePt t="135026" x="10453688" y="6699250"/>
          <p14:tracePt t="135033" x="10517188" y="6699250"/>
          <p14:tracePt t="135041" x="10572750" y="6699250"/>
          <p14:tracePt t="135048" x="10629900" y="6699250"/>
          <p14:tracePt t="135057" x="10661650" y="6699250"/>
          <p14:tracePt t="135065" x="10693400" y="6699250"/>
          <p14:tracePt t="135073" x="10717213" y="6699250"/>
          <p14:tracePt t="135081" x="10741025" y="6699250"/>
          <p14:tracePt t="135089" x="10772775" y="6699250"/>
          <p14:tracePt t="135096" x="10796588" y="6699250"/>
          <p14:tracePt t="135105" x="10820400" y="6699250"/>
          <p14:tracePt t="135112" x="10844213" y="6699250"/>
          <p14:tracePt t="135119" x="10868025" y="6699250"/>
          <p14:tracePt t="135128" x="10891838" y="6699250"/>
          <p14:tracePt t="135136" x="10915650" y="6699250"/>
          <p14:tracePt t="135144" x="10931525" y="6699250"/>
          <p14:tracePt t="135152" x="10947400" y="6699250"/>
          <p14:tracePt t="135160" x="10971213" y="6691313"/>
          <p14:tracePt t="135168" x="10988675" y="6691313"/>
          <p14:tracePt t="135176" x="11004550" y="6691313"/>
          <p14:tracePt t="135185" x="11028363" y="6691313"/>
          <p14:tracePt t="135195" x="11044238" y="6681788"/>
          <p14:tracePt t="135201" x="11075988" y="6673850"/>
          <p14:tracePt t="135212" x="11107738" y="6673850"/>
          <p14:tracePt t="135217" x="11131550" y="6665913"/>
          <p14:tracePt t="135227" x="11179175" y="6657975"/>
          <p14:tracePt t="135235" x="11202988" y="6657975"/>
          <p14:tracePt t="135241" x="11226800" y="6657975"/>
          <p14:tracePt t="135249" x="11250613" y="6650038"/>
          <p14:tracePt t="135257" x="11274425" y="6650038"/>
          <p14:tracePt t="135265" x="11298238" y="6642100"/>
          <p14:tracePt t="135273" x="11323638" y="6642100"/>
          <p14:tracePt t="135281" x="11347450" y="6634163"/>
          <p14:tracePt t="135289" x="11371263" y="6634163"/>
          <p14:tracePt t="135297" x="11395075" y="6626225"/>
          <p14:tracePt t="135305" x="11418888" y="6610350"/>
          <p14:tracePt t="135313" x="11442700" y="6610350"/>
          <p14:tracePt t="135321" x="11466513" y="6602413"/>
          <p14:tracePt t="135330" x="11482388" y="6594475"/>
          <p14:tracePt t="135337" x="11506200" y="6586538"/>
          <p14:tracePt t="135346" x="11522075" y="6570663"/>
          <p14:tracePt t="135353" x="11545888" y="6562725"/>
          <p14:tracePt t="135360" x="11553825" y="6562725"/>
          <p14:tracePt t="135368" x="11569700" y="6546850"/>
          <p14:tracePt t="135376" x="11585575" y="6538913"/>
          <p14:tracePt t="135385" x="11593513" y="6538913"/>
          <p14:tracePt t="135398" x="11609388" y="6523038"/>
          <p14:tracePt t="135411" x="11625263" y="6523038"/>
          <p14:tracePt t="135418" x="11625263" y="6515100"/>
          <p14:tracePt t="135426" x="11633200" y="6507163"/>
          <p14:tracePt t="135441" x="11641138" y="6499225"/>
          <p14:tracePt t="135449" x="11649075" y="6499225"/>
          <p14:tracePt t="135458" x="11657013" y="6491288"/>
          <p14:tracePt t="135472" x="11664950" y="6483350"/>
          <p14:tracePt t="135480" x="11674475" y="6483350"/>
          <p14:tracePt t="135489" x="11674475" y="6475413"/>
          <p14:tracePt t="135497" x="11682413" y="6475413"/>
          <p14:tracePt t="135601" x="11690350" y="6467475"/>
          <p14:tracePt t="135617" x="11706225" y="6451600"/>
          <p14:tracePt t="144122" x="11714163" y="6451600"/>
          <p14:tracePt t="144129" x="11722100" y="6443663"/>
          <p14:tracePt t="144137" x="11737975" y="6435725"/>
          <p14:tracePt t="144145" x="11777663" y="6419850"/>
          <p14:tracePt t="144152" x="11825288" y="6388100"/>
          <p14:tracePt t="144161" x="11872913" y="6323013"/>
          <p14:tracePt t="144170" x="11928475" y="6243638"/>
          <p14:tracePt t="144177" x="11968163" y="6156325"/>
          <p14:tracePt t="144185" x="12007850" y="6037263"/>
          <p14:tracePt t="144192" x="12041188" y="5861050"/>
          <p14:tracePt t="144201" x="12057063" y="5686425"/>
          <p14:tracePt t="144208" x="12049125" y="5438775"/>
          <p14:tracePt t="144217" x="11952288" y="5175250"/>
          <p14:tracePt t="144225" x="11785600" y="4864100"/>
          <p14:tracePt t="144233" x="11514138" y="4529138"/>
          <p14:tracePt t="144239" x="11155363" y="4170363"/>
          <p14:tracePt t="144249" x="10701338" y="3795713"/>
          <p14:tracePt t="144258" x="10245725" y="3492500"/>
          <p14:tracePt t="144265" x="9847263" y="3270250"/>
          <p14:tracePt t="144273" x="9424988" y="3109913"/>
          <p14:tracePt t="144283" x="9082088" y="3006725"/>
          <p14:tracePt t="144289" x="8826500" y="2967038"/>
          <p14:tracePt t="144297" x="8604250" y="2943225"/>
          <p14:tracePt t="144307" x="8380413" y="2927350"/>
          <p14:tracePt t="144311" x="8205788" y="2927350"/>
          <p14:tracePt t="144320" x="8077200" y="2927350"/>
          <p14:tracePt t="144327" x="7910513" y="2951163"/>
          <p14:tracePt t="144336" x="7773988" y="2990850"/>
          <p14:tracePt t="144344" x="7678738" y="3038475"/>
          <p14:tracePt t="144352" x="7615238" y="3078163"/>
          <p14:tracePt t="144360" x="7591425" y="3125788"/>
          <p14:tracePt t="144369" x="7591425" y="3221038"/>
          <p14:tracePt t="144376" x="7662863" y="3325813"/>
          <p14:tracePt t="144384" x="7894638" y="3468688"/>
          <p14:tracePt t="144393" x="8221663" y="3571875"/>
          <p14:tracePt t="144403" x="8301038" y="3587750"/>
          <p14:tracePt t="144569" x="8308975" y="3563938"/>
          <p14:tracePt t="144578" x="8340725" y="3516313"/>
          <p14:tracePt t="144586" x="8364538" y="3413125"/>
          <p14:tracePt t="144594" x="8388350" y="3325813"/>
          <p14:tracePt t="144604" x="8404225" y="3228975"/>
          <p14:tracePt t="144609" x="8404225" y="3125788"/>
          <p14:tracePt t="144618" x="8356600" y="3022600"/>
          <p14:tracePt t="144624" x="8180388" y="2767013"/>
          <p14:tracePt t="144632" x="7926388" y="2416175"/>
          <p14:tracePt t="144640" x="7567613" y="2041525"/>
          <p14:tracePt t="144647" x="7104063" y="1627188"/>
          <p14:tracePt t="144656" x="6562725" y="1228725"/>
          <p14:tracePt t="144665" x="6019800" y="862013"/>
          <p14:tracePt t="144673" x="5494338" y="590550"/>
          <p14:tracePt t="144681" x="5046663" y="327025"/>
          <p14:tracePt t="144690" x="4648200" y="127000"/>
          <p14:tracePt t="145065" x="1809750" y="134938"/>
          <p14:tracePt t="145073" x="1849438" y="263525"/>
          <p14:tracePt t="145081" x="1905000" y="382588"/>
          <p14:tracePt t="145089" x="1946275" y="469900"/>
          <p14:tracePt t="145097" x="1993900" y="566738"/>
          <p14:tracePt t="145107" x="2017713" y="638175"/>
          <p14:tracePt t="145113" x="2041525" y="693738"/>
          <p14:tracePt t="145122" x="2057400" y="749300"/>
          <p14:tracePt t="145130" x="2081213" y="804863"/>
          <p14:tracePt t="145136" x="2089150" y="828675"/>
          <p14:tracePt t="145144" x="2097088" y="869950"/>
          <p14:tracePt t="145152" x="2105025" y="901700"/>
          <p14:tracePt t="145160" x="2112963" y="917575"/>
          <p14:tracePt t="145168" x="2112963" y="933450"/>
          <p14:tracePt t="145175" x="2120900" y="949325"/>
          <p14:tracePt t="145185" x="2120900" y="957263"/>
          <p14:tracePt t="145192" x="2120900" y="965200"/>
          <p14:tracePt t="145200" x="2120900" y="973138"/>
          <p14:tracePt t="145208" x="2120900" y="996950"/>
          <p14:tracePt t="145216" x="2120900" y="1004888"/>
          <p14:tracePt t="145224" x="2120900" y="1020763"/>
          <p14:tracePt t="145232" x="2120900" y="1052513"/>
          <p14:tracePt t="145240" x="2152650" y="1100138"/>
          <p14:tracePt t="145248" x="2208213" y="1147763"/>
          <p14:tracePt t="145256" x="2344738" y="1268413"/>
          <p14:tracePt t="145264" x="2655888" y="1403350"/>
          <p14:tracePt t="145272" x="3094038" y="1579563"/>
          <p14:tracePt t="145281" x="3763963" y="1778000"/>
          <p14:tracePt t="145288" x="4552950" y="1978025"/>
          <p14:tracePt t="145296" x="5397500" y="2208213"/>
          <p14:tracePt t="145304" x="6315075" y="2471738"/>
          <p14:tracePt t="145313" x="7192963" y="2616200"/>
          <p14:tracePt t="145320" x="7997825" y="2743200"/>
          <p14:tracePt t="145329" x="8739188" y="2830513"/>
          <p14:tracePt t="145337" x="9329738" y="2909888"/>
          <p14:tracePt t="145344" x="9736138" y="2974975"/>
          <p14:tracePt t="145352" x="10023475" y="3014663"/>
          <p14:tracePt t="145361" x="10150475" y="3038475"/>
          <p14:tracePt t="145369" x="10213975" y="3054350"/>
          <p14:tracePt t="145376" x="10261600" y="3078163"/>
          <p14:tracePt t="145386" x="10302875" y="3109913"/>
          <p14:tracePt t="145391" x="10342563" y="3141663"/>
          <p14:tracePt t="145400" x="10390188" y="3197225"/>
          <p14:tracePt t="145408" x="10406063" y="3221038"/>
          <p14:tracePt t="145416" x="10429875" y="3262313"/>
          <p14:tracePt t="145424" x="10429875" y="3270250"/>
          <p14:tracePt t="145432" x="10429875" y="3278188"/>
          <p14:tracePt t="145439" x="10429875" y="3286125"/>
          <p14:tracePt t="145448" x="10429875" y="3294063"/>
          <p14:tracePt t="145456" x="10414000" y="3309938"/>
          <p14:tracePt t="145464" x="10398125" y="3309938"/>
          <p14:tracePt t="145472" x="10382250" y="3309938"/>
          <p14:tracePt t="145480" x="10374313" y="3309938"/>
          <p14:tracePt t="145488" x="10374313" y="3317875"/>
          <p14:tracePt t="145496" x="10374313" y="3325813"/>
          <p14:tracePt t="145504" x="10374313" y="3333750"/>
          <p14:tracePt t="145513" x="10374313" y="3349625"/>
          <p14:tracePt t="145520" x="10374313" y="3357563"/>
          <p14:tracePt t="145529" x="10374313" y="3365500"/>
          <p14:tracePt t="145545" x="10374313" y="3381375"/>
          <p14:tracePt t="145553" x="10374313" y="3389313"/>
          <p14:tracePt t="145561" x="10358438" y="3397250"/>
          <p14:tracePt t="145570" x="10318750" y="3397250"/>
          <p14:tracePt t="145576" x="10269538" y="3397250"/>
          <p14:tracePt t="145584" x="10206038" y="3397250"/>
          <p14:tracePt t="145592" x="10118725" y="3397250"/>
          <p14:tracePt t="145600" x="10047288" y="3397250"/>
          <p14:tracePt t="145609" x="9952038" y="3397250"/>
          <p14:tracePt t="145616" x="9831388" y="3405188"/>
          <p14:tracePt t="145624" x="9728200" y="3405188"/>
          <p14:tracePt t="145632" x="9609138" y="3405188"/>
          <p14:tracePt t="145639" x="9496425" y="3405188"/>
          <p14:tracePt t="145648" x="9353550" y="3405188"/>
          <p14:tracePt t="145657" x="9234488" y="3405188"/>
          <p14:tracePt t="145666" x="9129713" y="3405188"/>
          <p14:tracePt t="145673" x="9018588" y="3397250"/>
          <p14:tracePt t="145681" x="8915400" y="3365500"/>
          <p14:tracePt t="145690" x="8802688" y="3333750"/>
          <p14:tracePt t="145697" x="8588375" y="3270250"/>
          <p14:tracePt t="145706" x="8301038" y="3149600"/>
          <p14:tracePt t="145713" x="7981950" y="2998788"/>
          <p14:tracePt t="145721" x="7623175" y="2814638"/>
          <p14:tracePt t="145730" x="7248525" y="2624138"/>
          <p14:tracePt t="145736" x="6865938" y="2400300"/>
          <p14:tracePt t="145744" x="6483350" y="2192338"/>
          <p14:tracePt t="145753" x="6100763" y="1970088"/>
          <p14:tracePt t="145760" x="5653088" y="1722438"/>
          <p14:tracePt t="145770" x="5127625" y="1498600"/>
          <p14:tracePt t="145775" x="4600575" y="1260475"/>
          <p14:tracePt t="145783" x="4051300" y="1044575"/>
          <p14:tracePt t="145792" x="3524250" y="820738"/>
          <p14:tracePt t="145800" x="3022600" y="606425"/>
          <p14:tracePt t="145808" x="2559050" y="406400"/>
          <p14:tracePt t="145816" x="2192338" y="279400"/>
          <p14:tracePt t="145823" x="1912938" y="215900"/>
          <p14:tracePt t="145832" x="1658938" y="158750"/>
          <p14:tracePt t="145840" x="1466850" y="119063"/>
          <p14:tracePt t="145849" x="1268413" y="95250"/>
          <p14:tracePt t="145857" x="1123950" y="79375"/>
          <p14:tracePt t="145866" x="965200" y="63500"/>
          <p14:tracePt t="145874" x="860425" y="63500"/>
          <p14:tracePt t="145882" x="781050" y="63500"/>
          <p14:tracePt t="145889" x="741363" y="63500"/>
          <p14:tracePt t="145897" x="733425" y="63500"/>
          <p14:tracePt t="145907" x="725488" y="63500"/>
          <p14:tracePt t="145968" x="709613" y="63500"/>
          <p14:tracePt t="145984" x="685800" y="63500"/>
          <p14:tracePt t="145992" x="646113" y="47625"/>
          <p14:tracePt t="146000" x="614363" y="39688"/>
          <p14:tracePt t="146008" x="574675" y="23813"/>
          <p14:tracePt t="146016" x="550863" y="15875"/>
          <p14:tracePt t="146024" x="52705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7B76C2-E50E-420A-8C8F-14EB5C0CAFCE}"/>
              </a:ext>
            </a:extLst>
          </p:cNvPr>
          <p:cNvSpPr>
            <a:spLocks noGrp="1"/>
          </p:cNvSpPr>
          <p:nvPr>
            <p:ph type="sldNum" sz="quarter" idx="12"/>
          </p:nvPr>
        </p:nvSpPr>
        <p:spPr/>
        <p:txBody>
          <a:bodyPr/>
          <a:lstStyle/>
          <a:p>
            <a:fld id="{C1F72BAA-F026-4D0F-90B0-BD637760532D}" type="slidenum">
              <a:rPr lang="en-IN" smtClean="0"/>
              <a:t>5</a:t>
            </a:fld>
            <a:endParaRPr lang="en-IN"/>
          </a:p>
        </p:txBody>
      </p:sp>
      <p:sp>
        <p:nvSpPr>
          <p:cNvPr id="7" name="TextBox 6">
            <a:extLst>
              <a:ext uri="{FF2B5EF4-FFF2-40B4-BE49-F238E27FC236}">
                <a16:creationId xmlns:a16="http://schemas.microsoft.com/office/drawing/2014/main" id="{DEDC6F4B-78B2-468A-B3FE-53A226624013}"/>
              </a:ext>
            </a:extLst>
          </p:cNvPr>
          <p:cNvSpPr txBox="1"/>
          <p:nvPr/>
        </p:nvSpPr>
        <p:spPr>
          <a:xfrm>
            <a:off x="2209101" y="136525"/>
            <a:ext cx="7773099" cy="645113"/>
          </a:xfrm>
          <a:prstGeom prst="rect">
            <a:avLst/>
          </a:prstGeom>
          <a:noFill/>
        </p:spPr>
        <p:txBody>
          <a:bodyPr wrap="square">
            <a:spAutoFit/>
          </a:bodyPr>
          <a:lstStyle/>
          <a:p>
            <a:pPr algn="ctr">
              <a:lnSpc>
                <a:spcPct val="107000"/>
              </a:lnSpc>
              <a:spcAft>
                <a:spcPts val="800"/>
              </a:spcAft>
            </a:pPr>
            <a:r>
              <a:rPr lang="en-IN" sz="3600" b="1" dirty="0">
                <a:solidFill>
                  <a:srgbClr val="0000FF"/>
                </a:solidFill>
                <a:latin typeface="Times" panose="02020603050405020304" pitchFamily="18" charset="0"/>
                <a:cs typeface="Times" panose="02020603050405020304" pitchFamily="18" charset="0"/>
              </a:rPr>
              <a:t>First Course Handout for CSO201A</a:t>
            </a:r>
          </a:p>
        </p:txBody>
      </p:sp>
      <p:sp>
        <p:nvSpPr>
          <p:cNvPr id="11" name="TextBox 10">
            <a:extLst>
              <a:ext uri="{FF2B5EF4-FFF2-40B4-BE49-F238E27FC236}">
                <a16:creationId xmlns:a16="http://schemas.microsoft.com/office/drawing/2014/main" id="{CA75487A-145A-4ACE-9DAA-C9DC33B7FB58}"/>
              </a:ext>
            </a:extLst>
          </p:cNvPr>
          <p:cNvSpPr txBox="1"/>
          <p:nvPr/>
        </p:nvSpPr>
        <p:spPr>
          <a:xfrm>
            <a:off x="276837" y="1344585"/>
            <a:ext cx="11820088" cy="4444871"/>
          </a:xfrm>
          <a:prstGeom prst="rect">
            <a:avLst/>
          </a:prstGeom>
          <a:noFill/>
        </p:spPr>
        <p:txBody>
          <a:bodyPr wrap="square">
            <a:spAutoFit/>
          </a:bodyPr>
          <a:lstStyle/>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Exam Structure: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Exam papers will be evaluated and graded on a relative grading system</a:t>
            </a: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There will be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2-surprise quizzes (Q1 before Mid Sem and Q2 before End Sem)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each of the quizzes will be for 25 marks each and for a total of 50 from both Q1&amp;2.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Assignments will be given at any time.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will be 15 marks.</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mj-lt"/>
              <a:buAutoNum type="arabicPeriod"/>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Mid Sem Exam: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syllabus portion will be mention accordingly in the class. This will hold a weight of 35 marks.</a:t>
            </a:r>
          </a:p>
          <a:p>
            <a:pPr marL="342900" lvl="0" indent="-342900">
              <a:lnSpc>
                <a:spcPct val="107000"/>
              </a:lnSpc>
              <a:spcAft>
                <a:spcPts val="0"/>
              </a:spcAft>
              <a:buFont typeface="+mj-lt"/>
              <a:buAutoNum type="arabicPeriod"/>
            </a:pPr>
            <a:r>
              <a:rPr lang="en-IN" sz="1800" b="1" dirty="0">
                <a:effectLst/>
                <a:latin typeface="Times New Roman" panose="02020603050405020304" pitchFamily="18" charset="0"/>
                <a:ea typeface="Calibri" panose="020F0502020204030204" pitchFamily="34" charset="0"/>
              </a:rPr>
              <a:t>End Sem Exam:</a:t>
            </a:r>
            <a:r>
              <a:rPr lang="en-IN" sz="1800" dirty="0">
                <a:effectLst/>
                <a:latin typeface="Times New Roman" panose="02020603050405020304" pitchFamily="18" charset="0"/>
                <a:ea typeface="Calibri" panose="020F0502020204030204" pitchFamily="34" charset="0"/>
              </a:rPr>
              <a:t> </a:t>
            </a:r>
            <a:r>
              <a:rPr lang="en-IN" sz="1800" b="1" dirty="0">
                <a:effectLst/>
                <a:latin typeface="Times New Roman" panose="02020603050405020304" pitchFamily="18" charset="0"/>
                <a:ea typeface="Calibri" panose="020F0502020204030204" pitchFamily="34" charset="0"/>
              </a:rPr>
              <a:t>The complete portion of the syllabus will be included.</a:t>
            </a:r>
            <a:r>
              <a:rPr lang="en-IN" sz="1800" dirty="0">
                <a:effectLst/>
                <a:latin typeface="Times New Roman" panose="02020603050405020304" pitchFamily="18" charset="0"/>
                <a:ea typeface="Calibri" panose="020F0502020204030204" pitchFamily="34" charset="0"/>
              </a:rPr>
              <a:t> This will be 50 marks.</a:t>
            </a:r>
          </a:p>
          <a:p>
            <a:pPr marL="342900" lvl="0" indent="-342900">
              <a:lnSpc>
                <a:spcPct val="107000"/>
              </a:lnSpc>
              <a:spcAft>
                <a:spcPts val="0"/>
              </a:spcAft>
              <a:buFont typeface="+mj-lt"/>
              <a:buAutoNum type="arabicPeriod"/>
            </a:pPr>
            <a:endParaRPr lang="en-IN" sz="1800" dirty="0">
              <a:effectLst/>
              <a:latin typeface="Times New Roman" panose="02020603050405020304" pitchFamily="18" charset="0"/>
              <a:ea typeface="Calibri" panose="020F0502020204030204" pitchFamily="34" charset="0"/>
            </a:endParaRPr>
          </a:p>
          <a:p>
            <a:pPr marL="342900" lvl="0" indent="-342900">
              <a:lnSpc>
                <a:spcPct val="107000"/>
              </a:lnSpc>
              <a:spcAft>
                <a:spcPts val="0"/>
              </a:spcAft>
              <a:buFont typeface="+mj-lt"/>
              <a:buAutoNum type="arabicPeriod"/>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All the exams will carry equal weightage. Therefore, marks scored out of a total of 150 will be converted into the percentage for the final grading.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05F59D2E-F524-468C-9A61-A434F0D6F05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763970982"/>
      </p:ext>
    </p:extLst>
  </p:cSld>
  <p:clrMapOvr>
    <a:masterClrMapping/>
  </p:clrMapOvr>
  <mc:AlternateContent xmlns:mc="http://schemas.openxmlformats.org/markup-compatibility/2006" xmlns:p14="http://schemas.microsoft.com/office/powerpoint/2010/main">
    <mc:Choice Requires="p14">
      <p:transition spd="slow" p14:dur="2000" advTm="149492"/>
    </mc:Choice>
    <mc:Fallback xmlns="">
      <p:transition spd="slow" advTm="149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493" x="207963" y="119063"/>
          <p14:tracePt t="499" x="342900" y="231775"/>
          <p14:tracePt t="507" x="422275" y="295275"/>
          <p14:tracePt t="515" x="501650" y="366713"/>
          <p14:tracePt t="523" x="550863" y="406400"/>
          <p14:tracePt t="531" x="582613" y="438150"/>
          <p14:tracePt t="540" x="606425" y="454025"/>
          <p14:tracePt t="548" x="630238" y="469900"/>
          <p14:tracePt t="556" x="646113" y="477838"/>
          <p14:tracePt t="564" x="654050" y="485775"/>
          <p14:tracePt t="571" x="685800" y="501650"/>
          <p14:tracePt t="580" x="717550" y="519113"/>
          <p14:tracePt t="588" x="773113" y="558800"/>
          <p14:tracePt t="595" x="820738" y="574675"/>
          <p14:tracePt t="605" x="852488" y="590550"/>
          <p14:tracePt t="611" x="860425" y="606425"/>
          <p14:tracePt t="629" x="868363" y="606425"/>
          <p14:tracePt t="635" x="868363" y="614363"/>
          <p14:tracePt t="644" x="877888" y="614363"/>
          <p14:tracePt t="652" x="877888" y="622300"/>
          <p14:tracePt t="660" x="893763" y="638175"/>
          <p14:tracePt t="669" x="901700" y="654050"/>
          <p14:tracePt t="675" x="909638" y="677863"/>
          <p14:tracePt t="684" x="917575" y="693738"/>
          <p14:tracePt t="691" x="917575" y="709613"/>
          <p14:tracePt t="700" x="925513" y="733425"/>
          <p14:tracePt t="707" x="925513" y="749300"/>
          <p14:tracePt t="717" x="925513" y="788988"/>
          <p14:tracePt t="725" x="925513" y="852488"/>
          <p14:tracePt t="733" x="925513" y="909638"/>
          <p14:tracePt t="743" x="925513" y="981075"/>
          <p14:tracePt t="749" x="925513" y="1068388"/>
          <p14:tracePt t="758" x="925513" y="1163638"/>
          <p14:tracePt t="765" x="925513" y="1260475"/>
          <p14:tracePt t="773" x="941388" y="1331913"/>
          <p14:tracePt t="782" x="941388" y="1395413"/>
          <p14:tracePt t="791" x="949325" y="1450975"/>
          <p14:tracePt t="797" x="957263" y="1474788"/>
          <p14:tracePt t="807" x="957263" y="1498600"/>
          <p14:tracePt t="814" x="965200" y="1506538"/>
          <p14:tracePt t="821" x="965200" y="1522413"/>
          <p14:tracePt t="995" x="965200" y="1530350"/>
          <p14:tracePt t="1012" x="989013" y="1555750"/>
          <p14:tracePt t="1021" x="996950" y="1563688"/>
          <p14:tracePt t="1029" x="1020763" y="1579563"/>
          <p14:tracePt t="1037" x="1068388" y="1603375"/>
          <p14:tracePt t="1045" x="1092200" y="1611313"/>
          <p14:tracePt t="1053" x="1155700" y="1635125"/>
          <p14:tracePt t="1061" x="1211263" y="1651000"/>
          <p14:tracePt t="1069" x="1276350" y="1690688"/>
          <p14:tracePt t="1077" x="1339850" y="1714500"/>
          <p14:tracePt t="1085" x="1411288" y="1746250"/>
          <p14:tracePt t="1093" x="1466850" y="1770063"/>
          <p14:tracePt t="1106" x="1514475" y="1785938"/>
          <p14:tracePt t="1108" x="1538288" y="1801813"/>
          <p14:tracePt t="1115" x="1554163" y="1801813"/>
          <p14:tracePt t="1124" x="1562100" y="1809750"/>
          <p14:tracePt t="1131" x="1571625" y="1817688"/>
          <p14:tracePt t="1187" x="1579563" y="1817688"/>
          <p14:tracePt t="1204" x="1587500" y="1817688"/>
          <p14:tracePt t="1285" x="1595438" y="1817688"/>
          <p14:tracePt t="1301" x="1595438" y="1825625"/>
          <p14:tracePt t="1420" x="1603375" y="1825625"/>
          <p14:tracePt t="1428" x="1611313" y="1825625"/>
          <p14:tracePt t="1453" x="1619250" y="1825625"/>
          <p14:tracePt t="1813" x="1611313" y="1825625"/>
          <p14:tracePt t="1821" x="1603375" y="1825625"/>
          <p14:tracePt t="1829" x="1595438" y="1825625"/>
          <p14:tracePt t="1845" x="1587500" y="1825625"/>
          <p14:tracePt t="1853" x="1587500" y="1833563"/>
          <p14:tracePt t="1861" x="1579563" y="1833563"/>
          <p14:tracePt t="1877" x="1571625" y="1833563"/>
          <p14:tracePt t="1909" x="1562100" y="1833563"/>
          <p14:tracePt t="1949" x="1554163" y="1833563"/>
          <p14:tracePt t="1980" x="1546225" y="1833563"/>
          <p14:tracePt t="1988" x="1538288" y="1833563"/>
          <p14:tracePt t="2029" x="1530350" y="1833563"/>
          <p14:tracePt t="2059" x="1530350" y="1841500"/>
          <p14:tracePt t="2661" x="1514475" y="1841500"/>
          <p14:tracePt t="2668" x="1498600" y="1841500"/>
          <p14:tracePt t="2676" x="1474788" y="1841500"/>
          <p14:tracePt t="2684" x="1466850" y="1841500"/>
          <p14:tracePt t="2692" x="1458913" y="1841500"/>
          <p14:tracePt t="2724" x="1450975" y="1841500"/>
          <p14:tracePt t="3261" x="1450975" y="1857375"/>
          <p14:tracePt t="3269" x="1482725" y="1922463"/>
          <p14:tracePt t="3277" x="1530350" y="1970088"/>
          <p14:tracePt t="3285" x="1562100" y="2009775"/>
          <p14:tracePt t="3292" x="1587500" y="2025650"/>
          <p14:tracePt t="3301" x="1595438" y="2033588"/>
          <p14:tracePt t="3435" x="1595438" y="2041525"/>
          <p14:tracePt t="3444" x="1595438" y="2049463"/>
          <p14:tracePt t="3451" x="1595438" y="2057400"/>
          <p14:tracePt t="3460" x="1587500" y="2065338"/>
          <p14:tracePt t="3467" x="1562100" y="2073275"/>
          <p14:tracePt t="3475" x="1554163" y="2081213"/>
          <p14:tracePt t="3483" x="1546225" y="2081213"/>
          <p14:tracePt t="3500" x="1538288" y="2089150"/>
          <p14:tracePt t="3516" x="1530350" y="2089150"/>
          <p14:tracePt t="3524" x="1514475" y="2097088"/>
          <p14:tracePt t="3532" x="1490663" y="2097088"/>
          <p14:tracePt t="3540" x="1458913" y="2097088"/>
          <p14:tracePt t="3547" x="1411288" y="2105025"/>
          <p14:tracePt t="3556" x="1379538" y="2112963"/>
          <p14:tracePt t="3565" x="1347788" y="2112963"/>
          <p14:tracePt t="3571" x="1308100" y="2120900"/>
          <p14:tracePt t="3580" x="1284288" y="2136775"/>
          <p14:tracePt t="3588" x="1252538" y="2144713"/>
          <p14:tracePt t="3596" x="1236663" y="2152650"/>
          <p14:tracePt t="3604" x="1203325" y="2168525"/>
          <p14:tracePt t="3612" x="1195388" y="2176463"/>
          <p14:tracePt t="3620" x="1195388" y="2192338"/>
          <p14:tracePt t="3628" x="1195388" y="2208213"/>
          <p14:tracePt t="3637" x="1195388" y="2233613"/>
          <p14:tracePt t="3645" x="1195388" y="2249488"/>
          <p14:tracePt t="3653" x="1203325" y="2249488"/>
          <p14:tracePt t="3661" x="1220788" y="2265363"/>
          <p14:tracePt t="3671" x="1236663" y="2265363"/>
          <p14:tracePt t="3677" x="1252538" y="2273300"/>
          <p14:tracePt t="3685" x="1268413" y="2281238"/>
          <p14:tracePt t="3696" x="1276350" y="2281238"/>
          <p14:tracePt t="3700" x="1284288" y="2281238"/>
          <p14:tracePt t="3749" x="1292225" y="2281238"/>
          <p14:tracePt t="3757" x="1308100" y="2281238"/>
          <p14:tracePt t="3765" x="1316038" y="2281238"/>
          <p14:tracePt t="3773" x="1323975" y="2281238"/>
          <p14:tracePt t="3780" x="1339850" y="2281238"/>
          <p14:tracePt t="3796" x="1347788" y="2281238"/>
          <p14:tracePt t="3819" x="1347788" y="2273300"/>
          <p14:tracePt t="3827" x="1347788" y="2257425"/>
          <p14:tracePt t="3836" x="1347788" y="2241550"/>
          <p14:tracePt t="4044" x="1339850" y="2241550"/>
          <p14:tracePt t="4117" x="1347788" y="2241550"/>
          <p14:tracePt t="4124" x="1355725" y="2241550"/>
          <p14:tracePt t="4181" x="1363663" y="2241550"/>
          <p14:tracePt t="4190" x="1379538" y="2241550"/>
          <p14:tracePt t="4197" x="1403350" y="2241550"/>
          <p14:tracePt t="4205" x="1443038" y="2241550"/>
          <p14:tracePt t="4213" x="1506538" y="2241550"/>
          <p14:tracePt t="4221" x="1579563" y="2241550"/>
          <p14:tracePt t="4230" x="1690688" y="2249488"/>
          <p14:tracePt t="4236" x="1801813" y="2257425"/>
          <p14:tracePt t="4244" x="1946275" y="2257425"/>
          <p14:tracePt t="4252" x="2105025" y="2257425"/>
          <p14:tracePt t="4260" x="2255838" y="2257425"/>
          <p14:tracePt t="4268" x="2432050" y="2257425"/>
          <p14:tracePt t="4277" x="2559050" y="2257425"/>
          <p14:tracePt t="4284" x="2663825" y="2257425"/>
          <p14:tracePt t="4293" x="2759075" y="2257425"/>
          <p14:tracePt t="4300" x="2822575" y="2257425"/>
          <p14:tracePt t="4309" x="2870200" y="2257425"/>
          <p14:tracePt t="4316" x="2886075" y="2257425"/>
          <p14:tracePt t="4589" x="2894013" y="2257425"/>
          <p14:tracePt t="4597" x="2901950" y="2265363"/>
          <p14:tracePt t="4605" x="2917825" y="2265363"/>
          <p14:tracePt t="4614" x="2933700" y="2265363"/>
          <p14:tracePt t="4621" x="2941638" y="2273300"/>
          <p14:tracePt t="4627" x="2957513" y="2273300"/>
          <p14:tracePt t="4635" x="2974975" y="2273300"/>
          <p14:tracePt t="4643" x="2982913" y="2273300"/>
          <p14:tracePt t="4652" x="2998788" y="2273300"/>
          <p14:tracePt t="4659" x="3022600" y="2281238"/>
          <p14:tracePt t="4669" x="3030538" y="2281238"/>
          <p14:tracePt t="4678" x="3046413" y="2281238"/>
          <p14:tracePt t="4685" x="3062288" y="2289175"/>
          <p14:tracePt t="4694" x="3078163" y="2289175"/>
          <p14:tracePt t="4701" x="3094038" y="2289175"/>
          <p14:tracePt t="4711" x="3101975" y="2297113"/>
          <p14:tracePt t="5284" x="3117850" y="2297113"/>
          <p14:tracePt t="5294" x="3157538" y="2297113"/>
          <p14:tracePt t="5302" x="3197225" y="2297113"/>
          <p14:tracePt t="5309" x="3221038" y="2297113"/>
          <p14:tracePt t="5317" x="3252788" y="2297113"/>
          <p14:tracePt t="5328" x="3268663" y="2297113"/>
          <p14:tracePt t="5331" x="3292475" y="2297113"/>
          <p14:tracePt t="5340" x="3308350" y="2289175"/>
          <p14:tracePt t="5347" x="3325813" y="2289175"/>
          <p14:tracePt t="5355" x="3341688" y="2289175"/>
          <p14:tracePt t="5363" x="3357563" y="2281238"/>
          <p14:tracePt t="5437" x="3357563" y="2273300"/>
          <p14:tracePt t="5445" x="3333750" y="2265363"/>
          <p14:tracePt t="5453" x="3284538" y="2224088"/>
          <p14:tracePt t="5460" x="3252788" y="2160588"/>
          <p14:tracePt t="5470" x="3244850" y="2152650"/>
          <p14:tracePt t="5598" x="3236913" y="2192338"/>
          <p14:tracePt t="5605" x="3205163" y="2224088"/>
          <p14:tracePt t="5613" x="3189288" y="2224088"/>
          <p14:tracePt t="5661" x="3205163" y="2224088"/>
          <p14:tracePt t="5669" x="3228975" y="2224088"/>
          <p14:tracePt t="5678" x="3252788" y="2224088"/>
          <p14:tracePt t="5685" x="3276600" y="2224088"/>
          <p14:tracePt t="5693" x="3284538" y="2224088"/>
          <p14:tracePt t="5821" x="3292475" y="2224088"/>
          <p14:tracePt t="5829" x="3308350" y="2224088"/>
          <p14:tracePt t="5837" x="3341688" y="2224088"/>
          <p14:tracePt t="5846" x="3381375" y="2233613"/>
          <p14:tracePt t="5853" x="3413125" y="2241550"/>
          <p14:tracePt t="5862" x="3444875" y="2249488"/>
          <p14:tracePt t="5869" x="3476625" y="2249488"/>
          <p14:tracePt t="5879" x="3508375" y="2257425"/>
          <p14:tracePt t="5885" x="3540125" y="2265363"/>
          <p14:tracePt t="5893" x="3587750" y="2273300"/>
          <p14:tracePt t="5901" x="3643313" y="2281238"/>
          <p14:tracePt t="5909" x="3700463" y="2289175"/>
          <p14:tracePt t="5916" x="3740150" y="2297113"/>
          <p14:tracePt t="5925" x="3787775" y="2297113"/>
          <p14:tracePt t="5932" x="3827463" y="2305050"/>
          <p14:tracePt t="5941" x="3875088" y="2312988"/>
          <p14:tracePt t="5948" x="3898900" y="2312988"/>
          <p14:tracePt t="5957" x="3930650" y="2312988"/>
          <p14:tracePt t="5966" x="3954463" y="2320925"/>
          <p14:tracePt t="5972" x="3978275" y="2328863"/>
          <p14:tracePt t="5981" x="4002088" y="2328863"/>
          <p14:tracePt t="5989" x="4011613" y="2328863"/>
          <p14:tracePt t="5997" x="4027488" y="2336800"/>
          <p14:tracePt t="6005" x="4035425" y="2336800"/>
          <p14:tracePt t="6014" x="4043363" y="2336800"/>
          <p14:tracePt t="6037" x="4051300" y="2336800"/>
          <p14:tracePt t="6053" x="4067175" y="2336800"/>
          <p14:tracePt t="6069" x="4075113" y="2336800"/>
          <p14:tracePt t="6086" x="4090988" y="2336800"/>
          <p14:tracePt t="6094" x="4114800" y="2336800"/>
          <p14:tracePt t="6099" x="4138613" y="2336800"/>
          <p14:tracePt t="6111" x="4170363" y="2336800"/>
          <p14:tracePt t="6115" x="4210050" y="2336800"/>
          <p14:tracePt t="6124" x="4249738" y="2336800"/>
          <p14:tracePt t="6131" x="4305300" y="2336800"/>
          <p14:tracePt t="6141" x="4352925" y="2336800"/>
          <p14:tracePt t="6150" x="4418013" y="2336800"/>
          <p14:tracePt t="6157" x="4457700" y="2336800"/>
          <p14:tracePt t="6165" x="4521200" y="2336800"/>
          <p14:tracePt t="6174" x="4576763" y="2336800"/>
          <p14:tracePt t="6179" x="4616450" y="2336800"/>
          <p14:tracePt t="6188" x="4679950" y="2336800"/>
          <p14:tracePt t="6196" x="4737100" y="2336800"/>
          <p14:tracePt t="6204" x="4800600" y="2336800"/>
          <p14:tracePt t="6211" x="4856163" y="2336800"/>
          <p14:tracePt t="6220" x="4895850" y="2336800"/>
          <p14:tracePt t="6227" x="4943475" y="2336800"/>
          <p14:tracePt t="6236" x="4975225" y="2320925"/>
          <p14:tracePt t="6244" x="4999038" y="2312988"/>
          <p14:tracePt t="6252" x="5038725" y="2297113"/>
          <p14:tracePt t="6260" x="5087938" y="2273300"/>
          <p14:tracePt t="6267" x="5143500" y="2241550"/>
          <p14:tracePt t="6276" x="5199063" y="2208213"/>
          <p14:tracePt t="6283" x="5246688" y="2184400"/>
          <p14:tracePt t="6291" x="5278438" y="2160588"/>
          <p14:tracePt t="6299" x="5302250" y="2152650"/>
          <p14:tracePt t="6309" x="5310188" y="2144713"/>
          <p14:tracePt t="8180" x="5318125" y="2144713"/>
          <p14:tracePt t="8188" x="5326063" y="2136775"/>
          <p14:tracePt t="8195" x="5349875" y="2120900"/>
          <p14:tracePt t="8204" x="5357813" y="2120900"/>
          <p14:tracePt t="8261" x="5373688" y="2120900"/>
          <p14:tracePt t="8269" x="5389563" y="2120900"/>
          <p14:tracePt t="8371" x="5407025" y="2120900"/>
          <p14:tracePt t="8380" x="5454650" y="2120900"/>
          <p14:tracePt t="8388" x="5557838" y="2105025"/>
          <p14:tracePt t="8395" x="5676900" y="2089150"/>
          <p14:tracePt t="8403" x="5765800" y="2081213"/>
          <p14:tracePt t="8416" x="5813425" y="2073275"/>
          <p14:tracePt t="8421" x="5813425" y="2065338"/>
          <p14:tracePt t="8461" x="5781675" y="2065338"/>
          <p14:tracePt t="8469" x="5724525" y="2065338"/>
          <p14:tracePt t="8477" x="5653088" y="2065338"/>
          <p14:tracePt t="8485" x="5565775" y="2073275"/>
          <p14:tracePt t="8493" x="5454650" y="2120900"/>
          <p14:tracePt t="8501" x="5310188" y="2184400"/>
          <p14:tracePt t="8509" x="5111750" y="2273300"/>
          <p14:tracePt t="8517" x="4864100" y="2368550"/>
          <p14:tracePt t="8525" x="4640263" y="2463800"/>
          <p14:tracePt t="8535" x="4433888" y="2551113"/>
          <p14:tracePt t="8539" x="4210050" y="2640013"/>
          <p14:tracePt t="8547" x="3978275" y="2751138"/>
          <p14:tracePt t="8555" x="3819525" y="2822575"/>
          <p14:tracePt t="8563" x="3611563" y="2909888"/>
          <p14:tracePt t="8572" x="3476625" y="2974975"/>
          <p14:tracePt t="8579" x="3373438" y="3030538"/>
          <p14:tracePt t="8588" x="3292475" y="3078163"/>
          <p14:tracePt t="8596" x="3244850" y="3094038"/>
          <p14:tracePt t="8604" x="3221038" y="3117850"/>
          <p14:tracePt t="8612" x="3205163" y="3133725"/>
          <p14:tracePt t="8644" x="3197225" y="3141663"/>
          <p14:tracePt t="8716" x="3189288" y="3141663"/>
          <p14:tracePt t="8725" x="3173413" y="3149600"/>
          <p14:tracePt t="8732" x="3157538" y="3157538"/>
          <p14:tracePt t="8741" x="3133725" y="3157538"/>
          <p14:tracePt t="8750" x="3101975" y="3157538"/>
          <p14:tracePt t="8757" x="3070225" y="3157538"/>
          <p14:tracePt t="8765" x="3030538" y="3157538"/>
          <p14:tracePt t="8773" x="3006725" y="3157538"/>
          <p14:tracePt t="8782" x="2990850" y="3157538"/>
          <p14:tracePt t="8973" x="2982913" y="3157538"/>
          <p14:tracePt t="26381" x="3038475" y="3141663"/>
          <p14:tracePt t="26389" x="3149600" y="3117850"/>
          <p14:tracePt t="26398" x="3333750" y="3062288"/>
          <p14:tracePt t="26405" x="3651250" y="3006725"/>
          <p14:tracePt t="26411" x="3954463" y="2935288"/>
          <p14:tracePt t="26420" x="4313238" y="2870200"/>
          <p14:tracePt t="26429" x="4705350" y="2830513"/>
          <p14:tracePt t="26437" x="5103813" y="2782888"/>
          <p14:tracePt t="26445" x="5430838" y="2782888"/>
          <p14:tracePt t="26453" x="5724525" y="2830513"/>
          <p14:tracePt t="26463" x="5940425" y="2894013"/>
          <p14:tracePt t="26470" x="6211888" y="2990850"/>
          <p14:tracePt t="26476" x="6538913" y="3109913"/>
          <p14:tracePt t="26486" x="6889750" y="3236913"/>
          <p14:tracePt t="26491" x="7319963" y="3349625"/>
          <p14:tracePt t="26499" x="7702550" y="3436938"/>
          <p14:tracePt t="26507" x="8101013" y="3500438"/>
          <p14:tracePt t="26515" x="8428038" y="3516313"/>
          <p14:tracePt t="26524" x="8628063" y="3516313"/>
          <p14:tracePt t="26531" x="8755063" y="3484563"/>
          <p14:tracePt t="26539" x="8802688" y="3444875"/>
          <p14:tracePt t="26547" x="8826500" y="3436938"/>
          <p14:tracePt t="26556" x="8826500" y="3429000"/>
          <p14:tracePt t="26621" x="8802688" y="3429000"/>
          <p14:tracePt t="26629" x="8755063" y="3429000"/>
          <p14:tracePt t="26637" x="8723313" y="3429000"/>
          <p14:tracePt t="26645" x="8699500" y="3429000"/>
          <p14:tracePt t="26653" x="8691563" y="3429000"/>
          <p14:tracePt t="26733" x="8683625" y="3421063"/>
          <p14:tracePt t="26748" x="8683625" y="3413125"/>
          <p14:tracePt t="26757" x="8683625" y="3381375"/>
          <p14:tracePt t="26765" x="8739188" y="3278188"/>
          <p14:tracePt t="26773" x="8810625" y="3117850"/>
          <p14:tracePt t="26783" x="8883650" y="2894013"/>
          <p14:tracePt t="26788" x="8947150" y="2679700"/>
          <p14:tracePt t="26797" x="8970963" y="2535238"/>
          <p14:tracePt t="26806" x="8978900" y="2471738"/>
          <p14:tracePt t="26811" x="8986838" y="2455863"/>
          <p14:tracePt t="28349" x="9034463" y="2455863"/>
          <p14:tracePt t="28357" x="9185275" y="2487613"/>
          <p14:tracePt t="28365" x="9369425" y="2495550"/>
          <p14:tracePt t="28373" x="9496425" y="2495550"/>
          <p14:tracePt t="28381" x="9551988" y="2487613"/>
          <p14:tracePt t="28389" x="9575800" y="2479675"/>
          <p14:tracePt t="28413" x="9575800" y="2471738"/>
          <p14:tracePt t="28421" x="9575800" y="2447925"/>
          <p14:tracePt t="28429" x="9575800" y="2424113"/>
          <p14:tracePt t="28437" x="9575800" y="2400300"/>
          <p14:tracePt t="28444" x="9544050" y="2352675"/>
          <p14:tracePt t="28453" x="9488488" y="2305050"/>
          <p14:tracePt t="28461" x="9409113" y="2265363"/>
          <p14:tracePt t="28469" x="9290050" y="2216150"/>
          <p14:tracePt t="28477" x="9177338" y="2168525"/>
          <p14:tracePt t="28485" x="9010650" y="2097088"/>
          <p14:tracePt t="28491" x="8731250" y="2025650"/>
          <p14:tracePt t="28499" x="8412163" y="1938338"/>
          <p14:tracePt t="28507" x="8005763" y="1857375"/>
          <p14:tracePt t="28516" x="7478713" y="1778000"/>
          <p14:tracePt t="28524" x="6784975" y="1706563"/>
          <p14:tracePt t="28532" x="6083300" y="1635125"/>
          <p14:tracePt t="28540" x="5334000" y="1619250"/>
          <p14:tracePt t="28548" x="4576763" y="1619250"/>
          <p14:tracePt t="28555" x="3914775" y="1619250"/>
          <p14:tracePt t="28564" x="3252788" y="1698625"/>
          <p14:tracePt t="28572" x="2679700" y="1817688"/>
          <p14:tracePt t="28580" x="2184400" y="1985963"/>
          <p14:tracePt t="28588" x="1762125" y="2176463"/>
          <p14:tracePt t="28595" x="1443038" y="2360613"/>
          <p14:tracePt t="28604" x="1195388" y="2592388"/>
          <p14:tracePt t="28613" x="1004888" y="2838450"/>
          <p14:tracePt t="28619" x="885825" y="3014663"/>
          <p14:tracePt t="28628" x="781050" y="3181350"/>
          <p14:tracePt t="28635" x="709613" y="3309938"/>
          <p14:tracePt t="28644" x="669925" y="3389313"/>
          <p14:tracePt t="28651" x="622300" y="3452813"/>
          <p14:tracePt t="28660" x="590550" y="3516313"/>
          <p14:tracePt t="28668" x="550863" y="3556000"/>
          <p14:tracePt t="28676" x="509588" y="3605213"/>
          <p14:tracePt t="28685" x="461963" y="3636963"/>
          <p14:tracePt t="28692" x="438150" y="3660775"/>
          <p14:tracePt t="28700" x="398463" y="3700463"/>
          <p14:tracePt t="28709" x="366713" y="3724275"/>
          <p14:tracePt t="28718" x="358775" y="3732213"/>
          <p14:tracePt t="28726" x="358775" y="3748088"/>
          <p14:tracePt t="28740" x="350838" y="3756025"/>
          <p14:tracePt t="28756" x="350838" y="3771900"/>
          <p14:tracePt t="28765" x="350838" y="3779838"/>
          <p14:tracePt t="28774" x="350838" y="3787775"/>
          <p14:tracePt t="28781" x="350838" y="3803650"/>
          <p14:tracePt t="28789" x="350838" y="3819525"/>
          <p14:tracePt t="28798" x="350838" y="3827463"/>
          <p14:tracePt t="28804" x="350838" y="3835400"/>
          <p14:tracePt t="28812" x="350838" y="3843338"/>
          <p14:tracePt t="28819" x="350838" y="3851275"/>
          <p14:tracePt t="28893" x="350838" y="3859213"/>
          <p14:tracePt t="28901" x="366713" y="3859213"/>
          <p14:tracePt t="28909" x="390525" y="3859213"/>
          <p14:tracePt t="28917" x="438150" y="3843338"/>
          <p14:tracePt t="28925" x="469900" y="3827463"/>
          <p14:tracePt t="28936" x="509588" y="3795713"/>
          <p14:tracePt t="28941" x="550863" y="3763963"/>
          <p14:tracePt t="28948" x="598488" y="3724275"/>
          <p14:tracePt t="28959" x="638175" y="3692525"/>
          <p14:tracePt t="28964" x="646113" y="3684588"/>
          <p14:tracePt t="28973" x="654050" y="3676650"/>
          <p14:tracePt t="29149" x="661988" y="3668713"/>
          <p14:tracePt t="29157" x="669925" y="3660775"/>
          <p14:tracePt t="29165" x="693738" y="3652838"/>
          <p14:tracePt t="29175" x="717550" y="3629025"/>
          <p14:tracePt t="29180" x="757238" y="3613150"/>
          <p14:tracePt t="29189" x="804863" y="3587750"/>
          <p14:tracePt t="29197" x="836613" y="3571875"/>
          <p14:tracePt t="29205" x="885825" y="3556000"/>
          <p14:tracePt t="29213" x="965200" y="3532188"/>
          <p14:tracePt t="29221" x="1028700" y="3508375"/>
          <p14:tracePt t="29227" x="1123950" y="3492500"/>
          <p14:tracePt t="29235" x="1211263" y="3468688"/>
          <p14:tracePt t="29244" x="1300163" y="3436938"/>
          <p14:tracePt t="29251" x="1395413" y="3413125"/>
          <p14:tracePt t="29260" x="1482725" y="3397250"/>
          <p14:tracePt t="29267" x="1571625" y="3389313"/>
          <p14:tracePt t="29276" x="1658938" y="3373438"/>
          <p14:tracePt t="29284" x="1714500" y="3365500"/>
          <p14:tracePt t="29291" x="1754188" y="3357563"/>
          <p14:tracePt t="29300" x="1770063" y="3357563"/>
          <p14:tracePt t="29307" x="1785938" y="3357563"/>
          <p14:tracePt t="29317" x="1785938" y="3349625"/>
          <p14:tracePt t="29429" x="1801813" y="3349625"/>
          <p14:tracePt t="29437" x="1817688" y="3341688"/>
          <p14:tracePt t="29445" x="1841500" y="3341688"/>
          <p14:tracePt t="29454" x="1865313" y="3341688"/>
          <p14:tracePt t="29461" x="1889125" y="3333750"/>
          <p14:tracePt t="29468" x="1912938" y="3325813"/>
          <p14:tracePt t="29477" x="1938338" y="3325813"/>
          <p14:tracePt t="29486" x="1962150" y="3325813"/>
          <p14:tracePt t="29492" x="1978025" y="3317875"/>
          <p14:tracePt t="29501" x="1985963" y="3317875"/>
          <p14:tracePt t="29508" x="2001838" y="3309938"/>
          <p14:tracePt t="29533" x="2009775" y="3302000"/>
          <p14:tracePt t="29581" x="2017713" y="3302000"/>
          <p14:tracePt t="29589" x="2025650" y="3302000"/>
          <p14:tracePt t="29597" x="2025650" y="3294063"/>
          <p14:tracePt t="29606" x="2033588" y="3294063"/>
          <p14:tracePt t="29612" x="2041525" y="3294063"/>
          <p14:tracePt t="29645" x="2049463" y="3286125"/>
          <p14:tracePt t="29661" x="2057400" y="3286125"/>
          <p14:tracePt t="29669" x="2065338" y="3278188"/>
          <p14:tracePt t="29677" x="2073275" y="3278188"/>
          <p14:tracePt t="29686" x="2089150" y="3278188"/>
          <p14:tracePt t="29693" x="2105025" y="3270250"/>
          <p14:tracePt t="29712" x="2120900" y="3270250"/>
          <p14:tracePt t="29717" x="2128838" y="3262313"/>
          <p14:tracePt t="29725" x="2136775" y="3262313"/>
          <p14:tracePt t="29737" x="2152650" y="3262313"/>
          <p14:tracePt t="29747" x="2160588" y="3262313"/>
          <p14:tracePt t="29756" x="2176463" y="3262313"/>
          <p14:tracePt t="29765" x="2184400" y="3262313"/>
          <p14:tracePt t="29773" x="2192338" y="3262313"/>
          <p14:tracePt t="29781" x="2208213" y="3262313"/>
          <p14:tracePt t="29789" x="2216150" y="3262313"/>
          <p14:tracePt t="29799" x="2224088" y="3262313"/>
          <p14:tracePt t="29803" x="2239963" y="3262313"/>
          <p14:tracePt t="29812" x="2265363" y="3262313"/>
          <p14:tracePt t="29819" x="2289175" y="3262313"/>
          <p14:tracePt t="29828" x="2312988" y="3262313"/>
          <p14:tracePt t="29835" x="2336800" y="3262313"/>
          <p14:tracePt t="29845" x="2376488" y="3262313"/>
          <p14:tracePt t="29853" x="2408238" y="3262313"/>
          <p14:tracePt t="29861" x="2432050" y="3262313"/>
          <p14:tracePt t="29868" x="2455863" y="3262313"/>
          <p14:tracePt t="29877" x="2479675" y="3262313"/>
          <p14:tracePt t="29886" x="2503488" y="3262313"/>
          <p14:tracePt t="29893" x="2519363" y="3262313"/>
          <p14:tracePt t="29903" x="2535238" y="3262313"/>
          <p14:tracePt t="29911" x="2543175" y="3262313"/>
          <p14:tracePt t="29917" x="2559050" y="3262313"/>
          <p14:tracePt t="29925" x="2582863" y="3262313"/>
          <p14:tracePt t="29936" x="2606675" y="3262313"/>
          <p14:tracePt t="29941" x="2632075" y="3262313"/>
          <p14:tracePt t="29948" x="2663825" y="3262313"/>
          <p14:tracePt t="29956" x="2687638" y="3262313"/>
          <p14:tracePt t="29965" x="2719388" y="3262313"/>
          <p14:tracePt t="29972" x="2743200" y="3262313"/>
          <p14:tracePt t="29981" x="2774950" y="3262313"/>
          <p14:tracePt t="29988" x="2798763" y="3262313"/>
          <p14:tracePt t="29997" x="2830513" y="3262313"/>
          <p14:tracePt t="30004" x="2846388" y="3262313"/>
          <p14:tracePt t="30011" x="2862263" y="3262313"/>
          <p14:tracePt t="30019" x="2878138" y="3262313"/>
          <p14:tracePt t="30027" x="2886075" y="3262313"/>
          <p14:tracePt t="30035" x="2894013" y="3262313"/>
          <p14:tracePt t="30973" x="2901950" y="3262313"/>
          <p14:tracePt t="30981" x="2917825" y="3252788"/>
          <p14:tracePt t="30989" x="2933700" y="3244850"/>
          <p14:tracePt t="30997" x="2949575" y="3244850"/>
          <p14:tracePt t="31005" x="2957513" y="3244850"/>
          <p14:tracePt t="31013" x="2967038" y="3236913"/>
          <p14:tracePt t="31023" x="2982913" y="3236913"/>
          <p14:tracePt t="31028" x="2990850" y="3228975"/>
          <p14:tracePt t="31036" x="3006725" y="3228975"/>
          <p14:tracePt t="31045" x="3022600" y="3228975"/>
          <p14:tracePt t="31054" x="3038475" y="3221038"/>
          <p14:tracePt t="31060" x="3054350" y="3221038"/>
          <p14:tracePt t="31070" x="3062288" y="3221038"/>
          <p14:tracePt t="31077" x="3078163" y="3213100"/>
          <p14:tracePt t="31086" x="3094038" y="3213100"/>
          <p14:tracePt t="31093" x="3101975" y="3213100"/>
          <p14:tracePt t="31101" x="3117850" y="3213100"/>
          <p14:tracePt t="31122" x="3141663" y="3213100"/>
          <p14:tracePt t="31124" x="3149600" y="3213100"/>
          <p14:tracePt t="31131" x="3157538" y="3213100"/>
          <p14:tracePt t="31140" x="3173413" y="3213100"/>
          <p14:tracePt t="31148" x="3181350" y="3213100"/>
          <p14:tracePt t="31156" x="3189288" y="3213100"/>
          <p14:tracePt t="31163" x="3205163" y="3213100"/>
          <p14:tracePt t="31171" x="3228975" y="3213100"/>
          <p14:tracePt t="31180" x="3244850" y="3205163"/>
          <p14:tracePt t="31188" x="3268663" y="3205163"/>
          <p14:tracePt t="31196" x="3284538" y="3205163"/>
          <p14:tracePt t="31204" x="3292475" y="3197225"/>
          <p14:tracePt t="31212" x="3300413" y="3197225"/>
          <p14:tracePt t="31220" x="3341688" y="3181350"/>
          <p14:tracePt t="31236" x="3357563" y="3181350"/>
          <p14:tracePt t="31244" x="3365500" y="3181350"/>
          <p14:tracePt t="31253" x="3381375" y="3173413"/>
          <p14:tracePt t="31268" x="3389313" y="3173413"/>
          <p14:tracePt t="31275" x="3397250" y="3173413"/>
          <p14:tracePt t="31284" x="3405188" y="3173413"/>
          <p14:tracePt t="31300" x="3405188" y="3165475"/>
          <p14:tracePt t="31316" x="3413125" y="3165475"/>
          <p14:tracePt t="31323" x="3429000" y="3165475"/>
          <p14:tracePt t="31331" x="3444875" y="3165475"/>
          <p14:tracePt t="31340" x="3468688" y="3157538"/>
          <p14:tracePt t="31348" x="3508375" y="3157538"/>
          <p14:tracePt t="31356" x="3556000" y="3149600"/>
          <p14:tracePt t="31364" x="3595688" y="3149600"/>
          <p14:tracePt t="31372" x="3651250" y="3149600"/>
          <p14:tracePt t="31380" x="3700463" y="3149600"/>
          <p14:tracePt t="31388" x="3748088" y="3149600"/>
          <p14:tracePt t="31396" x="3795713" y="3149600"/>
          <p14:tracePt t="31404" x="3835400" y="3149600"/>
          <p14:tracePt t="31412" x="3883025" y="3149600"/>
          <p14:tracePt t="31420" x="3906838" y="3149600"/>
          <p14:tracePt t="31428" x="3938588" y="3149600"/>
          <p14:tracePt t="31436" x="3962400" y="3149600"/>
          <p14:tracePt t="31445" x="3970338" y="3149600"/>
          <p14:tracePt t="31455" x="3978275" y="3149600"/>
          <p14:tracePt t="31487" x="3986213" y="3149600"/>
          <p14:tracePt t="31573" x="3994150" y="3149600"/>
          <p14:tracePt t="31589" x="4011613" y="3149600"/>
          <p14:tracePt t="31597" x="4019550" y="3149600"/>
          <p14:tracePt t="31605" x="4027488" y="3149600"/>
          <p14:tracePt t="31612" x="4035425" y="3149600"/>
          <p14:tracePt t="31619" x="4059238" y="3149600"/>
          <p14:tracePt t="31628" x="4075113" y="3149600"/>
          <p14:tracePt t="31635" x="4098925" y="3149600"/>
          <p14:tracePt t="31644" x="4114800" y="3149600"/>
          <p14:tracePt t="31652" x="4138613" y="3149600"/>
          <p14:tracePt t="31659" x="4162425" y="3149600"/>
          <p14:tracePt t="31669" x="4186238" y="3149600"/>
          <p14:tracePt t="31676" x="4210050" y="3149600"/>
          <p14:tracePt t="31684" x="4233863" y="3149600"/>
          <p14:tracePt t="31693" x="4257675" y="3149600"/>
          <p14:tracePt t="31701" x="4281488" y="3149600"/>
          <p14:tracePt t="31709" x="4297363" y="3149600"/>
          <p14:tracePt t="31717" x="4313238" y="3149600"/>
          <p14:tracePt t="31725" x="4321175" y="3149600"/>
          <p14:tracePt t="31733" x="4329113" y="3149600"/>
          <p14:tracePt t="32133" x="4337050" y="3149600"/>
          <p14:tracePt t="32141" x="4344988" y="3149600"/>
          <p14:tracePt t="32149" x="4352925" y="3149600"/>
          <p14:tracePt t="32158" x="4370388" y="3149600"/>
          <p14:tracePt t="32164" x="4378325" y="3149600"/>
          <p14:tracePt t="32172" x="4402138" y="3149600"/>
          <p14:tracePt t="32181" x="4418013" y="3149600"/>
          <p14:tracePt t="32189" x="4449763" y="3149600"/>
          <p14:tracePt t="32197" x="4473575" y="3157538"/>
          <p14:tracePt t="32206" x="4497388" y="3157538"/>
          <p14:tracePt t="32213" x="4521200" y="3165475"/>
          <p14:tracePt t="32222" x="4537075" y="3165475"/>
          <p14:tracePt t="32228" x="4545013" y="3165475"/>
          <p14:tracePt t="32237" x="4552950" y="3165475"/>
          <p14:tracePt t="32254" x="4560888" y="3165475"/>
          <p14:tracePt t="32365" x="4568825" y="3165475"/>
          <p14:tracePt t="32533" x="4576763" y="3165475"/>
          <p14:tracePt t="32557" x="4584700" y="3165475"/>
          <p14:tracePt t="32597" x="4592638" y="3165475"/>
          <p14:tracePt t="32621" x="4600575" y="3165475"/>
          <p14:tracePt t="32638" x="4608513" y="3165475"/>
          <p14:tracePt t="32653" x="4616450" y="3165475"/>
          <p14:tracePt t="32669" x="4624388" y="3165475"/>
          <p14:tracePt t="32685" x="4640263" y="3165475"/>
          <p14:tracePt t="32701" x="4648200" y="3165475"/>
          <p14:tracePt t="32709" x="4656138" y="3165475"/>
          <p14:tracePt t="32725" x="4664075" y="3165475"/>
          <p14:tracePt t="32731" x="4672013" y="3165475"/>
          <p14:tracePt t="32739" x="4679950" y="3165475"/>
          <p14:tracePt t="32756" x="4687888" y="3165475"/>
          <p14:tracePt t="32764" x="4695825" y="3165475"/>
          <p14:tracePt t="32771" x="4705350" y="3165475"/>
          <p14:tracePt t="32788" x="4713288" y="3165475"/>
          <p14:tracePt t="32804" x="4721225" y="3165475"/>
          <p14:tracePt t="32811" x="4729163" y="3165475"/>
          <p14:tracePt t="32828" x="4737100" y="3165475"/>
          <p14:tracePt t="32853" x="4745038" y="3165475"/>
          <p14:tracePt t="32869" x="4752975" y="3165475"/>
          <p14:tracePt t="32877" x="4760913" y="3165475"/>
          <p14:tracePt t="32883" x="4768850" y="3165475"/>
          <p14:tracePt t="32901" x="4784725" y="3165475"/>
          <p14:tracePt t="32909" x="4792663" y="3165475"/>
          <p14:tracePt t="32917" x="4800600" y="3165475"/>
          <p14:tracePt t="32925" x="4816475" y="3165475"/>
          <p14:tracePt t="32932" x="4832350" y="3165475"/>
          <p14:tracePt t="32941" x="4848225" y="3165475"/>
          <p14:tracePt t="32948" x="4872038" y="3165475"/>
          <p14:tracePt t="32957" x="4887913" y="3165475"/>
          <p14:tracePt t="32965" x="4903788" y="3165475"/>
          <p14:tracePt t="32973" x="4919663" y="3165475"/>
          <p14:tracePt t="32981" x="4935538" y="3165475"/>
          <p14:tracePt t="32988" x="4943475" y="3165475"/>
          <p14:tracePt t="32996" x="4951413" y="3165475"/>
          <p14:tracePt t="33004" x="4959350" y="3165475"/>
          <p14:tracePt t="33028" x="4967288" y="3165475"/>
          <p14:tracePt t="34389" x="4967288" y="3181350"/>
          <p14:tracePt t="34397" x="4967288" y="3205163"/>
          <p14:tracePt t="34406" x="4967288" y="3228975"/>
          <p14:tracePt t="34413" x="4967288" y="3236913"/>
          <p14:tracePt t="34685" x="4967288" y="3252788"/>
          <p14:tracePt t="34693" x="4959350" y="3278188"/>
          <p14:tracePt t="34701" x="4935538" y="3294063"/>
          <p14:tracePt t="35021" x="4927600" y="3294063"/>
          <p14:tracePt t="35885" x="4927600" y="3278188"/>
          <p14:tracePt t="35893" x="4911725" y="3262313"/>
          <p14:tracePt t="35901" x="4911725" y="3252788"/>
          <p14:tracePt t="35965" x="4911725" y="3244850"/>
          <p14:tracePt t="35974" x="4911725" y="3236913"/>
          <p14:tracePt t="35981" x="4903788" y="3228975"/>
          <p14:tracePt t="35990" x="4895850" y="3228975"/>
          <p14:tracePt t="35997" x="4887913" y="3221038"/>
          <p14:tracePt t="36005" x="4872038" y="3221038"/>
          <p14:tracePt t="36014" x="4856163" y="3213100"/>
          <p14:tracePt t="36020" x="4832350" y="3213100"/>
          <p14:tracePt t="36029" x="4800600" y="3213100"/>
          <p14:tracePt t="36037" x="4760913" y="3213100"/>
          <p14:tracePt t="36045" x="4705350" y="3213100"/>
          <p14:tracePt t="36053" x="4632325" y="3213100"/>
          <p14:tracePt t="36061" x="4552950" y="3213100"/>
          <p14:tracePt t="36068" x="4473575" y="3213100"/>
          <p14:tracePt t="36077" x="4370388" y="3213100"/>
          <p14:tracePt t="36085" x="4257675" y="3213100"/>
          <p14:tracePt t="36093" x="4114800" y="3213100"/>
          <p14:tracePt t="36101" x="3938588" y="3213100"/>
          <p14:tracePt t="36110" x="3787775" y="3213100"/>
          <p14:tracePt t="36116" x="3611563" y="3213100"/>
          <p14:tracePt t="36124" x="3460750" y="3213100"/>
          <p14:tracePt t="36132" x="3357563" y="3213100"/>
          <p14:tracePt t="36140" x="3260725" y="3213100"/>
          <p14:tracePt t="36148" x="3165475" y="3213100"/>
          <p14:tracePt t="36156" x="3109913" y="3213100"/>
          <p14:tracePt t="36164" x="3078163" y="3213100"/>
          <p14:tracePt t="36171" x="3062288" y="3213100"/>
          <p14:tracePt t="36261" x="3054350" y="3213100"/>
          <p14:tracePt t="36277" x="3046413" y="3213100"/>
          <p14:tracePt t="36285" x="3038475" y="3213100"/>
          <p14:tracePt t="36301" x="3022600" y="3221038"/>
          <p14:tracePt t="36308" x="3022600" y="3228975"/>
          <p14:tracePt t="36317" x="3014663" y="3236913"/>
          <p14:tracePt t="36327" x="3006725" y="3252788"/>
          <p14:tracePt t="36343" x="3006725" y="3262313"/>
          <p14:tracePt t="36389" x="2998788" y="3270250"/>
          <p14:tracePt t="36421" x="2990850" y="3278188"/>
          <p14:tracePt t="36429" x="2982913" y="3278188"/>
          <p14:tracePt t="36445" x="2982913" y="3286125"/>
          <p14:tracePt t="36451" x="2974975" y="3294063"/>
          <p14:tracePt t="36476" x="2974975" y="3302000"/>
          <p14:tracePt t="36500" x="2967038" y="3309938"/>
          <p14:tracePt t="36516" x="2957513" y="3325813"/>
          <p14:tracePt t="36523" x="2941638" y="3341688"/>
          <p14:tracePt t="36532" x="2941638" y="3349625"/>
          <p14:tracePt t="36540" x="2933700" y="3357563"/>
          <p14:tracePt t="36556" x="2933700" y="3365500"/>
          <p14:tracePt t="36564" x="2925763" y="3373438"/>
          <p14:tracePt t="36579" x="2925763" y="3381375"/>
          <p14:tracePt t="36596" x="2925763" y="3389313"/>
          <p14:tracePt t="36612" x="2925763" y="3405188"/>
          <p14:tracePt t="36620" x="2925763" y="3413125"/>
          <p14:tracePt t="36628" x="2917825" y="3436938"/>
          <p14:tracePt t="36636" x="2917825" y="3468688"/>
          <p14:tracePt t="36643" x="2917825" y="3500438"/>
          <p14:tracePt t="36652" x="2917825" y="3532188"/>
          <p14:tracePt t="36660" x="2917825" y="3548063"/>
          <p14:tracePt t="36668" x="2917825" y="3571875"/>
          <p14:tracePt t="36676" x="2917825" y="3595688"/>
          <p14:tracePt t="36684" x="2917825" y="3605213"/>
          <p14:tracePt t="36692" x="2917825" y="3621088"/>
          <p14:tracePt t="36700" x="2917825" y="3629025"/>
          <p14:tracePt t="36708" x="2917825" y="3636963"/>
          <p14:tracePt t="36893" x="2917825" y="3644900"/>
          <p14:tracePt t="36917" x="2933700" y="3636963"/>
          <p14:tracePt t="36925" x="2941638" y="3629025"/>
          <p14:tracePt t="36933" x="2967038" y="3613150"/>
          <p14:tracePt t="36942" x="2982913" y="3605213"/>
          <p14:tracePt t="36949" x="3006725" y="3587750"/>
          <p14:tracePt t="36958" x="3030538" y="3571875"/>
          <p14:tracePt t="36965" x="3070225" y="3563938"/>
          <p14:tracePt t="36971" x="3101975" y="3556000"/>
          <p14:tracePt t="36980" x="3125788" y="3540125"/>
          <p14:tracePt t="36987" x="3165475" y="3532188"/>
          <p14:tracePt t="36996" x="3189288" y="3524250"/>
          <p14:tracePt t="37003" x="3213100" y="3524250"/>
          <p14:tracePt t="37012" x="3244850" y="3516313"/>
          <p14:tracePt t="37020" x="3260725" y="3516313"/>
          <p14:tracePt t="37027" x="3300413" y="3508375"/>
          <p14:tracePt t="37036" x="3317875" y="3508375"/>
          <p14:tracePt t="37044" x="3341688" y="3508375"/>
          <p14:tracePt t="37051" x="3357563" y="3500438"/>
          <p14:tracePt t="37059" x="3373438" y="3500438"/>
          <p14:tracePt t="37068" x="3389313" y="3500438"/>
          <p14:tracePt t="37076" x="3397250" y="3500438"/>
          <p14:tracePt t="37084" x="3413125" y="3500438"/>
          <p14:tracePt t="37100" x="3429000" y="3500438"/>
          <p14:tracePt t="37117" x="3436938" y="3500438"/>
          <p14:tracePt t="37133" x="3452813" y="3492500"/>
          <p14:tracePt t="37220" x="3460750" y="3492500"/>
          <p14:tracePt t="37229" x="3468688" y="3492500"/>
          <p14:tracePt t="37237" x="3484563" y="3492500"/>
          <p14:tracePt t="37246" x="3508375" y="3492500"/>
          <p14:tracePt t="37253" x="3532188" y="3492500"/>
          <p14:tracePt t="37262" x="3548063" y="3492500"/>
          <p14:tracePt t="37268" x="3556000" y="3492500"/>
          <p14:tracePt t="37277" x="3571875" y="3492500"/>
          <p14:tracePt t="37287" x="3579813" y="3492500"/>
          <p14:tracePt t="37291" x="3587750" y="3492500"/>
          <p14:tracePt t="37300" x="3595688" y="3492500"/>
          <p14:tracePt t="37316" x="3603625" y="3492500"/>
          <p14:tracePt t="37364" x="3611563" y="3492500"/>
          <p14:tracePt t="37381" x="3619500" y="3492500"/>
          <p14:tracePt t="37397" x="3627438" y="3492500"/>
          <p14:tracePt t="37413" x="3635375" y="3492500"/>
          <p14:tracePt t="37421" x="3643313" y="3492500"/>
          <p14:tracePt t="37428" x="3660775" y="3492500"/>
          <p14:tracePt t="37438" x="3668713" y="3492500"/>
          <p14:tracePt t="37453" x="3684588" y="3500438"/>
          <p14:tracePt t="37460" x="3700463" y="3500438"/>
          <p14:tracePt t="37468" x="3708400" y="3500438"/>
          <p14:tracePt t="37485" x="3724275" y="3500438"/>
          <p14:tracePt t="37491" x="3732213" y="3500438"/>
          <p14:tracePt t="37500" x="3740150" y="3500438"/>
          <p14:tracePt t="37508" x="3748088" y="3500438"/>
          <p14:tracePt t="37515" x="3771900" y="3500438"/>
          <p14:tracePt t="37524" x="3779838" y="3500438"/>
          <p14:tracePt t="37531" x="3803650" y="3500438"/>
          <p14:tracePt t="37540" x="3819525" y="3500438"/>
          <p14:tracePt t="37547" x="3843338" y="3500438"/>
          <p14:tracePt t="37556" x="3859213" y="3500438"/>
          <p14:tracePt t="37564" x="3883025" y="3500438"/>
          <p14:tracePt t="37572" x="3898900" y="3500438"/>
          <p14:tracePt t="37579" x="3914775" y="3500438"/>
          <p14:tracePt t="37588" x="3930650" y="3500438"/>
          <p14:tracePt t="37596" x="3938588" y="3500438"/>
          <p14:tracePt t="37605" x="3946525" y="3500438"/>
          <p14:tracePt t="37613" x="3954463" y="3500438"/>
          <p14:tracePt t="37621" x="3962400" y="3500438"/>
          <p14:tracePt t="37629" x="3970338" y="3500438"/>
          <p14:tracePt t="37637" x="3978275" y="3500438"/>
          <p14:tracePt t="37644" x="3994150" y="3500438"/>
          <p14:tracePt t="37653" x="4002088" y="3500438"/>
          <p14:tracePt t="37662" x="4019550" y="3500438"/>
          <p14:tracePt t="37669" x="4043363" y="3500438"/>
          <p14:tracePt t="37676" x="4051300" y="3500438"/>
          <p14:tracePt t="37685" x="4059238" y="3500438"/>
          <p14:tracePt t="37693" x="4067175" y="3500438"/>
          <p14:tracePt t="37701" x="4075113" y="3500438"/>
          <p14:tracePt t="51349" x="4083050" y="3500438"/>
          <p14:tracePt t="51356" x="4090988" y="3500438"/>
          <p14:tracePt t="51365" x="4090988" y="3476625"/>
          <p14:tracePt t="51371" x="4090988" y="3460750"/>
          <p14:tracePt t="51389" x="4090988" y="3452813"/>
          <p14:tracePt t="51397" x="4090988" y="3444875"/>
          <p14:tracePt t="51413" x="4090988" y="3436938"/>
          <p14:tracePt t="51421" x="4090988" y="3429000"/>
          <p14:tracePt t="51437" x="4090988" y="3413125"/>
          <p14:tracePt t="51445" x="4090988" y="3405188"/>
          <p14:tracePt t="51462" x="4090988" y="3397250"/>
          <p14:tracePt t="51469" x="4090988" y="3389313"/>
          <p14:tracePt t="51477" x="4083050" y="3381375"/>
          <p14:tracePt t="51485" x="4083050" y="3373438"/>
          <p14:tracePt t="51493" x="4075113" y="3373438"/>
          <p14:tracePt t="51501" x="4075113" y="3365500"/>
          <p14:tracePt t="51510" x="4059238" y="3357563"/>
          <p14:tracePt t="51517" x="4051300" y="3341688"/>
          <p14:tracePt t="51523" x="4043363" y="3341688"/>
          <p14:tracePt t="51531" x="4035425" y="3333750"/>
          <p14:tracePt t="51539" x="4027488" y="3317875"/>
          <p14:tracePt t="51548" x="4011613" y="3309938"/>
          <p14:tracePt t="51556" x="4002088" y="3294063"/>
          <p14:tracePt t="51564" x="3994150" y="3294063"/>
          <p14:tracePt t="51572" x="3986213" y="3286125"/>
          <p14:tracePt t="51579" x="3970338" y="3278188"/>
          <p14:tracePt t="51589" x="3962400" y="3278188"/>
          <p14:tracePt t="51595" x="3938588" y="3270250"/>
          <p14:tracePt t="51604" x="3922713" y="3262313"/>
          <p14:tracePt t="51612" x="3898900" y="3252788"/>
          <p14:tracePt t="51620" x="3875088" y="3252788"/>
          <p14:tracePt t="51628" x="3851275" y="3252788"/>
          <p14:tracePt t="51636" x="3827463" y="3244850"/>
          <p14:tracePt t="51644" x="3803650" y="3244850"/>
          <p14:tracePt t="51652" x="3779838" y="3236913"/>
          <p14:tracePt t="51659" x="3748088" y="3228975"/>
          <p14:tracePt t="51668" x="3732213" y="3228975"/>
          <p14:tracePt t="51677" x="3708400" y="3228975"/>
          <p14:tracePt t="51683" x="3692525" y="3228975"/>
          <p14:tracePt t="51692" x="3676650" y="3228975"/>
          <p14:tracePt t="51699" x="3660775" y="3221038"/>
          <p14:tracePt t="51707" x="3651250" y="3221038"/>
          <p14:tracePt t="51716" x="3627438" y="3213100"/>
          <p14:tracePt t="51723" x="3619500" y="3213100"/>
          <p14:tracePt t="51732" x="3603625" y="3213100"/>
          <p14:tracePt t="51740" x="3587750" y="3213100"/>
          <p14:tracePt t="51747" x="3571875" y="3205163"/>
          <p14:tracePt t="51756" x="3563938" y="3205163"/>
          <p14:tracePt t="51772" x="3556000" y="3205163"/>
          <p14:tracePt t="51791" x="3548063" y="3205163"/>
          <p14:tracePt t="51805" x="3540125" y="3205163"/>
          <p14:tracePt t="51821" x="3532188" y="3205163"/>
          <p14:tracePt t="51829" x="3516313" y="3197225"/>
          <p14:tracePt t="51902" x="3508375" y="3197225"/>
          <p14:tracePt t="67573" x="3492500" y="3213100"/>
          <p14:tracePt t="67581" x="3468688" y="3228975"/>
          <p14:tracePt t="67589" x="3452813" y="3278188"/>
          <p14:tracePt t="67597" x="3405188" y="3325813"/>
          <p14:tracePt t="67607" x="3365500" y="3373438"/>
          <p14:tracePt t="67613" x="3325813" y="3436938"/>
          <p14:tracePt t="67621" x="3276600" y="3500438"/>
          <p14:tracePt t="67629" x="3221038" y="3571875"/>
          <p14:tracePt t="67638" x="3149600" y="3652838"/>
          <p14:tracePt t="67644" x="3078163" y="3732213"/>
          <p14:tracePt t="67653" x="2998788" y="3795713"/>
          <p14:tracePt t="67660" x="2917825" y="3859213"/>
          <p14:tracePt t="67668" x="2830513" y="3922713"/>
          <p14:tracePt t="67676" x="2751138" y="3971925"/>
          <p14:tracePt t="67685" x="2671763" y="4019550"/>
          <p14:tracePt t="67692" x="2606675" y="4059238"/>
          <p14:tracePt t="67700" x="2535238" y="4090988"/>
          <p14:tracePt t="67708" x="2479675" y="4114800"/>
          <p14:tracePt t="67717" x="2439988" y="4130675"/>
          <p14:tracePt t="67728" x="2416175" y="4138613"/>
          <p14:tracePt t="67732" x="2408238" y="4146550"/>
          <p14:tracePt t="67741" x="2400300" y="4146550"/>
          <p14:tracePt t="67751" x="2392363" y="4146550"/>
          <p14:tracePt t="67764" x="2392363" y="4154488"/>
          <p14:tracePt t="67836" x="2376488" y="4154488"/>
          <p14:tracePt t="67845" x="2352675" y="4154488"/>
          <p14:tracePt t="67853" x="2328863" y="4146550"/>
          <p14:tracePt t="67861" x="2289175" y="4130675"/>
          <p14:tracePt t="67867" x="2255838" y="4098925"/>
          <p14:tracePt t="67876" x="2216150" y="4067175"/>
          <p14:tracePt t="67884" x="2184400" y="4027488"/>
          <p14:tracePt t="67891" x="2144713" y="3987800"/>
          <p14:tracePt t="67900" x="2128838" y="3963988"/>
          <p14:tracePt t="67907" x="2097088" y="3922713"/>
          <p14:tracePt t="67916" x="2081213" y="3906838"/>
          <p14:tracePt t="67923" x="2073275" y="3883025"/>
          <p14:tracePt t="67932" x="2065338" y="3883025"/>
          <p14:tracePt t="68133" x="2065338" y="3890963"/>
          <p14:tracePt t="68140" x="2073275" y="3890963"/>
          <p14:tracePt t="68149" x="2081213" y="3898900"/>
          <p14:tracePt t="68156" x="2097088" y="3906838"/>
          <p14:tracePt t="68165" x="2120900" y="3906838"/>
          <p14:tracePt t="68175" x="2136775" y="3914775"/>
          <p14:tracePt t="68181" x="2144713" y="3922713"/>
          <p14:tracePt t="68191" x="2168525" y="3922713"/>
          <p14:tracePt t="68199" x="2184400" y="3930650"/>
          <p14:tracePt t="68205" x="2216150" y="3930650"/>
          <p14:tracePt t="68212" x="2232025" y="3930650"/>
          <p14:tracePt t="68220" x="2265363" y="3930650"/>
          <p14:tracePt t="68229" x="2289175" y="3930650"/>
          <p14:tracePt t="68237" x="2312988" y="3930650"/>
          <p14:tracePt t="68245" x="2320925" y="3930650"/>
          <p14:tracePt t="68259" x="2328863" y="3930650"/>
          <p14:tracePt t="68268" x="2336800" y="3930650"/>
          <p14:tracePt t="68917" x="2352675" y="3948113"/>
          <p14:tracePt t="68925" x="2384425" y="3963988"/>
          <p14:tracePt t="68933" x="2392363" y="3979863"/>
          <p14:tracePt t="68940" x="2400300" y="3987800"/>
          <p14:tracePt t="68958" x="2400300" y="3995738"/>
          <p14:tracePt t="68965" x="2400300" y="4011613"/>
          <p14:tracePt t="68983" x="2400300" y="4019550"/>
          <p14:tracePt t="68987" x="2400300" y="4027488"/>
          <p14:tracePt t="68996" x="2384425" y="4035425"/>
          <p14:tracePt t="69003" x="2368550" y="4035425"/>
          <p14:tracePt t="69012" x="2344738" y="4035425"/>
          <p14:tracePt t="69020" x="2312988" y="4035425"/>
          <p14:tracePt t="69029" x="2265363" y="4035425"/>
          <p14:tracePt t="69037" x="2224088" y="4035425"/>
          <p14:tracePt t="69045" x="2160588" y="4035425"/>
          <p14:tracePt t="69052" x="2097088" y="4035425"/>
          <p14:tracePt t="69061" x="2033588" y="4035425"/>
          <p14:tracePt t="69069" x="1962150" y="4035425"/>
          <p14:tracePt t="69078" x="1873250" y="4035425"/>
          <p14:tracePt t="69085" x="1801813" y="4035425"/>
          <p14:tracePt t="69093" x="1738313" y="4035425"/>
          <p14:tracePt t="69111" x="1643063" y="4035425"/>
          <p14:tracePt t="69117" x="1619250" y="4035425"/>
          <p14:tracePt t="69125" x="1603375" y="4035425"/>
          <p14:tracePt t="69133" x="1595438" y="4035425"/>
          <p14:tracePt t="69157" x="1587500" y="4043363"/>
          <p14:tracePt t="69165" x="1587500" y="4051300"/>
          <p14:tracePt t="69189" x="1587500" y="4059238"/>
          <p14:tracePt t="69197" x="1587500" y="4067175"/>
          <p14:tracePt t="69253" x="1595438" y="4067175"/>
          <p14:tracePt t="69261" x="1603375" y="4067175"/>
          <p14:tracePt t="69269" x="1611313" y="4067175"/>
          <p14:tracePt t="69278" x="1627188" y="4067175"/>
          <p14:tracePt t="69284" x="1651000" y="4051300"/>
          <p14:tracePt t="69293" x="1674813" y="4051300"/>
          <p14:tracePt t="69301" x="1722438" y="4043363"/>
          <p14:tracePt t="69308" x="1785938" y="4035425"/>
          <p14:tracePt t="69317" x="1873250" y="4027488"/>
          <p14:tracePt t="69326" x="1978025" y="4003675"/>
          <p14:tracePt t="69332" x="2112963" y="3995738"/>
          <p14:tracePt t="69342" x="2305050" y="3995738"/>
          <p14:tracePt t="69349" x="2527300" y="3995738"/>
          <p14:tracePt t="69358" x="2806700" y="3995738"/>
          <p14:tracePt t="69365" x="3086100" y="3995738"/>
          <p14:tracePt t="69373" x="3389313" y="3995738"/>
          <p14:tracePt t="69381" x="3740150" y="3995738"/>
          <p14:tracePt t="69388" x="4059238" y="3995738"/>
          <p14:tracePt t="69395" x="4297363" y="3995738"/>
          <p14:tracePt t="69405" x="4457700" y="4003675"/>
          <p14:tracePt t="69413" x="4545013" y="4019550"/>
          <p14:tracePt t="69421" x="4592638" y="4027488"/>
          <p14:tracePt t="69429" x="4608513" y="4027488"/>
          <p14:tracePt t="69510" x="4600575" y="4027488"/>
          <p14:tracePt t="69518" x="4568825" y="4027488"/>
          <p14:tracePt t="69525" x="4521200" y="4027488"/>
          <p14:tracePt t="69533" x="4481513" y="4027488"/>
          <p14:tracePt t="69542" x="4433888" y="4027488"/>
          <p14:tracePt t="69548" x="4394200" y="4027488"/>
          <p14:tracePt t="69559" x="4362450" y="4027488"/>
          <p14:tracePt t="69565" x="4329113" y="4027488"/>
          <p14:tracePt t="69573" x="4305300" y="4027488"/>
          <p14:tracePt t="69582" x="4281488" y="4035425"/>
          <p14:tracePt t="69587" x="4257675" y="4035425"/>
          <p14:tracePt t="69596" x="4241800" y="4035425"/>
          <p14:tracePt t="69603" x="4233863" y="4043363"/>
          <p14:tracePt t="69612" x="4225925" y="4043363"/>
          <p14:tracePt t="69628" x="4217988" y="4043363"/>
          <p14:tracePt t="69636" x="4202113" y="4043363"/>
          <p14:tracePt t="69643" x="4194175" y="4043363"/>
          <p14:tracePt t="69651" x="4186238" y="4043363"/>
          <p14:tracePt t="70029" x="4202113" y="4035425"/>
          <p14:tracePt t="70037" x="4233863" y="4027488"/>
          <p14:tracePt t="70045" x="4249738" y="4011613"/>
          <p14:tracePt t="70053" x="4273550" y="4003675"/>
          <p14:tracePt t="70061" x="4313238" y="3987800"/>
          <p14:tracePt t="70069" x="4337050" y="3979863"/>
          <p14:tracePt t="70078" x="4362450" y="3971925"/>
          <p14:tracePt t="70085" x="4378325" y="3963988"/>
          <p14:tracePt t="70110" x="4386263" y="3963988"/>
          <p14:tracePt t="70323" x="4402138" y="3963988"/>
          <p14:tracePt t="70332" x="4425950" y="3963988"/>
          <p14:tracePt t="70341" x="4457700" y="3963988"/>
          <p14:tracePt t="70349" x="4489450" y="3963988"/>
          <p14:tracePt t="70358" x="4521200" y="3963988"/>
          <p14:tracePt t="70366" x="4552950" y="3963988"/>
          <p14:tracePt t="70372" x="4584700" y="3963988"/>
          <p14:tracePt t="70381" x="4624388" y="3963988"/>
          <p14:tracePt t="70389" x="4640263" y="3963988"/>
          <p14:tracePt t="70397" x="4656138" y="3963988"/>
          <p14:tracePt t="70405" x="4664075" y="3963988"/>
          <p14:tracePt t="70501" x="4672013" y="3963988"/>
          <p14:tracePt t="70509" x="4656138" y="3995738"/>
          <p14:tracePt t="70517" x="4616450" y="4003675"/>
          <p14:tracePt t="70526" x="4537075" y="4003675"/>
          <p14:tracePt t="70533" x="4505325" y="3948113"/>
          <p14:tracePt t="70541" x="4481513" y="3922713"/>
          <p14:tracePt t="70629" x="4465638" y="3922713"/>
          <p14:tracePt t="70645" x="4441825" y="3948113"/>
          <p14:tracePt t="70652" x="4344988" y="4027488"/>
          <p14:tracePt t="70661" x="4313238" y="4059238"/>
          <p14:tracePt t="70669" x="4297363" y="4075113"/>
          <p14:tracePt t="70678" x="4289425" y="4075113"/>
          <p14:tracePt t="70685" x="4281488" y="4083050"/>
          <p14:tracePt t="70694" x="4273550" y="4090988"/>
          <p14:tracePt t="70700" x="4265613" y="4098925"/>
          <p14:tracePt t="70709" x="4257675" y="4106863"/>
          <p14:tracePt t="70789" x="4265613" y="4106863"/>
          <p14:tracePt t="70797" x="4289425" y="4106863"/>
          <p14:tracePt t="70805" x="4313238" y="4106863"/>
          <p14:tracePt t="70813" x="4352925" y="4106863"/>
          <p14:tracePt t="70820" x="4394200" y="4106863"/>
          <p14:tracePt t="70827" x="4449763" y="4106863"/>
          <p14:tracePt t="70837" x="4521200" y="4106863"/>
          <p14:tracePt t="70844" x="4592638" y="4106863"/>
          <p14:tracePt t="70853" x="4687888" y="4106863"/>
          <p14:tracePt t="70861" x="4784725" y="4106863"/>
          <p14:tracePt t="70869" x="4879975" y="4106863"/>
          <p14:tracePt t="70876" x="4975225" y="4106863"/>
          <p14:tracePt t="70884" x="5072063" y="4106863"/>
          <p14:tracePt t="70893" x="5159375" y="4106863"/>
          <p14:tracePt t="70901" x="5238750" y="4106863"/>
          <p14:tracePt t="70910" x="5326063" y="4106863"/>
          <p14:tracePt t="70916" x="5414963" y="4106863"/>
          <p14:tracePt t="70926" x="5494338" y="4106863"/>
          <p14:tracePt t="70932" x="5565775" y="4106863"/>
          <p14:tracePt t="70941" x="5621338" y="4106863"/>
          <p14:tracePt t="70948" x="5676900" y="4106863"/>
          <p14:tracePt t="70957" x="5716588" y="4106863"/>
          <p14:tracePt t="70963" x="5749925" y="4106863"/>
          <p14:tracePt t="70972" x="5773738" y="4106863"/>
          <p14:tracePt t="70979" x="5805488" y="4106863"/>
          <p14:tracePt t="70989" x="5837238" y="4098925"/>
          <p14:tracePt t="71005" x="5853113" y="4098925"/>
          <p14:tracePt t="71013" x="5861050" y="4098925"/>
          <p14:tracePt t="71021" x="5868988" y="4098925"/>
          <p14:tracePt t="71030" x="5884863" y="4090988"/>
          <p14:tracePt t="71035" x="5908675" y="4083050"/>
          <p14:tracePt t="71043" x="5924550" y="4075113"/>
          <p14:tracePt t="71059" x="5940425" y="4075113"/>
          <p14:tracePt t="71068" x="5964238" y="4059238"/>
          <p14:tracePt t="71075" x="5988050" y="4051300"/>
          <p14:tracePt t="71084" x="6019800" y="4051300"/>
          <p14:tracePt t="71092" x="6051550" y="4035425"/>
          <p14:tracePt t="71100" x="6075363" y="4035425"/>
          <p14:tracePt t="71110" x="6116638" y="4027488"/>
          <p14:tracePt t="71116" x="6164263" y="4011613"/>
          <p14:tracePt t="71124" x="6211888" y="4003675"/>
          <p14:tracePt t="71131" x="6267450" y="3995738"/>
          <p14:tracePt t="71140" x="6315075" y="3995738"/>
          <p14:tracePt t="71148" x="6370638" y="3979863"/>
          <p14:tracePt t="71156" x="6442075" y="3971925"/>
          <p14:tracePt t="71164" x="6507163" y="3963988"/>
          <p14:tracePt t="71172" x="6570663" y="3956050"/>
          <p14:tracePt t="71179" x="6642100" y="3948113"/>
          <p14:tracePt t="71188" x="6737350" y="3938588"/>
          <p14:tracePt t="71196" x="6818313" y="3938588"/>
          <p14:tracePt t="71204" x="6913563" y="3938588"/>
          <p14:tracePt t="71212" x="7008813" y="3930650"/>
          <p14:tracePt t="71220" x="7088188" y="3922713"/>
          <p14:tracePt t="71228" x="7169150" y="3914775"/>
          <p14:tracePt t="71236" x="7240588" y="3914775"/>
          <p14:tracePt t="71244" x="7304088" y="3906838"/>
          <p14:tracePt t="71252" x="7359650" y="3906838"/>
          <p14:tracePt t="71260" x="7407275" y="3906838"/>
          <p14:tracePt t="71268" x="7439025" y="3906838"/>
          <p14:tracePt t="71276" x="7470775" y="3906838"/>
          <p14:tracePt t="71284" x="7496175" y="3906838"/>
          <p14:tracePt t="71293" x="7512050" y="3906838"/>
          <p14:tracePt t="71300" x="7535863" y="3906838"/>
          <p14:tracePt t="71311" x="7543800" y="3906838"/>
          <p14:tracePt t="71317" x="7559675" y="3906838"/>
          <p14:tracePt t="71325" x="7575550" y="3906838"/>
          <p14:tracePt t="71334" x="7591425" y="3906838"/>
          <p14:tracePt t="71341" x="7607300" y="3906838"/>
          <p14:tracePt t="71349" x="7623175" y="3906838"/>
          <p14:tracePt t="71356" x="7639050" y="3906838"/>
          <p14:tracePt t="71364" x="7654925" y="3906838"/>
          <p14:tracePt t="71372" x="7670800" y="3906838"/>
          <p14:tracePt t="71379" x="7694613" y="3906838"/>
          <p14:tracePt t="71387" x="7710488" y="3898900"/>
          <p14:tracePt t="71396" x="7726363" y="3898900"/>
          <p14:tracePt t="71404" x="7734300" y="3898900"/>
          <p14:tracePt t="71413" x="7742238" y="3898900"/>
          <p14:tracePt t="71421" x="7750175" y="3890963"/>
          <p14:tracePt t="71446" x="7758113" y="3890963"/>
          <p14:tracePt t="71461" x="7766050" y="3890963"/>
          <p14:tracePt t="71470" x="7773988" y="3890963"/>
          <p14:tracePt t="71478" x="7781925" y="3883025"/>
          <p14:tracePt t="71494" x="7797800" y="3875088"/>
          <p14:tracePt t="71517" x="7805738" y="3875088"/>
          <p14:tracePt t="71526" x="7805738" y="3867150"/>
          <p14:tracePt t="71533" x="7821613" y="3867150"/>
          <p14:tracePt t="71541" x="7821613" y="3859213"/>
          <p14:tracePt t="71557" x="7829550" y="3851275"/>
          <p14:tracePt t="71565" x="7854950" y="3851275"/>
          <p14:tracePt t="71571" x="7862888" y="3843338"/>
          <p14:tracePt t="71580" x="7870825" y="3835400"/>
          <p14:tracePt t="71589" x="7886700" y="3835400"/>
          <p14:tracePt t="71597" x="7902575" y="3827463"/>
          <p14:tracePt t="71605" x="7918450" y="3827463"/>
          <p14:tracePt t="71613" x="7934325" y="3811588"/>
          <p14:tracePt t="71621" x="7950200" y="3811588"/>
          <p14:tracePt t="71630" x="7974013" y="3811588"/>
          <p14:tracePt t="71635" x="7989888" y="3811588"/>
          <p14:tracePt t="71643" x="7997825" y="3811588"/>
          <p14:tracePt t="71652" x="8005763" y="3811588"/>
          <p14:tracePt t="71659" x="8013700" y="3811588"/>
          <p14:tracePt t="82709" x="8021638" y="3811588"/>
          <p14:tracePt t="82717" x="8029575" y="3811588"/>
          <p14:tracePt t="82725" x="8045450" y="3811588"/>
          <p14:tracePt t="82733" x="8053388" y="3811588"/>
          <p14:tracePt t="82749" x="8061325" y="3811588"/>
          <p14:tracePt t="82845" x="8069263" y="3811588"/>
          <p14:tracePt t="82853" x="8085138" y="3811588"/>
          <p14:tracePt t="82861" x="8108950" y="3811588"/>
          <p14:tracePt t="82869" x="8140700" y="3811588"/>
          <p14:tracePt t="82877" x="8164513" y="3819525"/>
          <p14:tracePt t="82885" x="8180388" y="3819525"/>
          <p14:tracePt t="83917" x="8197850" y="3819525"/>
          <p14:tracePt t="83925" x="8213725" y="3819525"/>
          <p14:tracePt t="83933" x="8229600" y="3827463"/>
          <p14:tracePt t="83944" x="8253413" y="3827463"/>
          <p14:tracePt t="83948" x="8269288" y="3835400"/>
          <p14:tracePt t="83957" x="8293100" y="3835400"/>
          <p14:tracePt t="83966" x="8301038" y="3843338"/>
          <p14:tracePt t="83971" x="8316913" y="3843338"/>
          <p14:tracePt t="83981" x="8340725" y="3867150"/>
          <p14:tracePt t="83991" x="8380413" y="3898900"/>
          <p14:tracePt t="83997" x="8428038" y="3930650"/>
          <p14:tracePt t="84006" x="8499475" y="3963988"/>
          <p14:tracePt t="84014" x="8564563" y="4003675"/>
          <p14:tracePt t="84020" x="8643938" y="4027488"/>
          <p14:tracePt t="84029" x="8707438" y="4051300"/>
          <p14:tracePt t="84037" x="8747125" y="4059238"/>
          <p14:tracePt t="84277" x="8763000" y="4059238"/>
          <p14:tracePt t="84285" x="8778875" y="4059238"/>
          <p14:tracePt t="84293" x="8818563" y="4067175"/>
          <p14:tracePt t="84301" x="8891588" y="4067175"/>
          <p14:tracePt t="84309" x="8939213" y="4059238"/>
          <p14:tracePt t="84317" x="9018588" y="4043363"/>
          <p14:tracePt t="84324" x="9097963" y="4035425"/>
          <p14:tracePt t="84333" x="9209088" y="4011613"/>
          <p14:tracePt t="84341" x="9305925" y="4003675"/>
          <p14:tracePt t="84349" x="9385300" y="4003675"/>
          <p14:tracePt t="84356" x="9448800" y="4003675"/>
          <p14:tracePt t="84367" x="9496425" y="4003675"/>
          <p14:tracePt t="84371" x="9528175" y="4003675"/>
          <p14:tracePt t="84379" x="9536113" y="4003675"/>
          <p14:tracePt t="84396" x="9551988" y="3995738"/>
          <p14:tracePt t="84414" x="9559925" y="3987800"/>
          <p14:tracePt t="84427" x="9567863" y="3979863"/>
          <p14:tracePt t="84435" x="9585325" y="3979863"/>
          <p14:tracePt t="84444" x="9601200" y="3963988"/>
          <p14:tracePt t="84452" x="9609138" y="3963988"/>
          <p14:tracePt t="84461" x="9625013" y="3956050"/>
          <p14:tracePt t="84469" x="9640888" y="3948113"/>
          <p14:tracePt t="84477" x="9648825" y="3938588"/>
          <p14:tracePt t="84485" x="9672638" y="3938588"/>
          <p14:tracePt t="84493" x="9680575" y="3930650"/>
          <p14:tracePt t="84501" x="9696450" y="3922713"/>
          <p14:tracePt t="84511" x="9704388" y="3922713"/>
          <p14:tracePt t="84517" x="9720263" y="3914775"/>
          <p14:tracePt t="84526" x="9736138" y="3906838"/>
          <p14:tracePt t="84533" x="9752013" y="3906838"/>
          <p14:tracePt t="84539" x="9767888" y="3898900"/>
          <p14:tracePt t="84547" x="9815513" y="3883025"/>
          <p14:tracePt t="84555" x="9839325" y="3875088"/>
          <p14:tracePt t="84564" x="9879013" y="3867150"/>
          <p14:tracePt t="84571" x="9936163" y="3859213"/>
          <p14:tracePt t="84580" x="9999663" y="3851275"/>
          <p14:tracePt t="84588" x="10071100" y="3843338"/>
          <p14:tracePt t="84596" x="10150475" y="3835400"/>
          <p14:tracePt t="84604" x="10229850" y="3819525"/>
          <p14:tracePt t="84613" x="10302875" y="3819525"/>
          <p14:tracePt t="84623" x="10382250" y="3819525"/>
          <p14:tracePt t="84630" x="10445750" y="3819525"/>
          <p14:tracePt t="84635" x="10509250" y="3819525"/>
          <p14:tracePt t="84644" x="10556875" y="3819525"/>
          <p14:tracePt t="84653" x="10604500" y="3819525"/>
          <p14:tracePt t="84661" x="10637838" y="3819525"/>
          <p14:tracePt t="84669" x="10677525" y="3819525"/>
          <p14:tracePt t="84677" x="10701338" y="3819525"/>
          <p14:tracePt t="84687" x="10733088" y="3819525"/>
          <p14:tracePt t="84691" x="10756900" y="3819525"/>
          <p14:tracePt t="84700" x="10772775" y="3819525"/>
          <p14:tracePt t="84707" x="10788650" y="3819525"/>
          <p14:tracePt t="84837" x="10796588" y="3819525"/>
          <p14:tracePt t="84877" x="10804525" y="3819525"/>
          <p14:tracePt t="84885" x="10812463" y="3819525"/>
          <p14:tracePt t="84893" x="10828338" y="3819525"/>
          <p14:tracePt t="84901" x="10852150" y="3827463"/>
          <p14:tracePt t="84909" x="10891838" y="3835400"/>
          <p14:tracePt t="84917" x="10915650" y="3835400"/>
          <p14:tracePt t="84926" x="10947400" y="3843338"/>
          <p14:tracePt t="84932" x="10980738" y="3843338"/>
          <p14:tracePt t="84941" x="11012488" y="3843338"/>
          <p14:tracePt t="84948" x="11052175" y="3843338"/>
          <p14:tracePt t="84956" x="11075988" y="3843338"/>
          <p14:tracePt t="84964" x="11091863" y="3843338"/>
          <p14:tracePt t="84971" x="11107738" y="3843338"/>
          <p14:tracePt t="84989" x="11115675" y="3843338"/>
          <p14:tracePt t="85020" x="11123613" y="3843338"/>
          <p14:tracePt t="88397" x="11131550" y="3843338"/>
          <p14:tracePt t="88405" x="11147425" y="3835400"/>
          <p14:tracePt t="88413" x="11155363" y="3819525"/>
          <p14:tracePt t="88421" x="11171238" y="3811588"/>
          <p14:tracePt t="88429" x="11171238" y="3779838"/>
          <p14:tracePt t="88437" x="11179175" y="3756025"/>
          <p14:tracePt t="88446" x="11179175" y="3716338"/>
          <p14:tracePt t="88453" x="11179175" y="3684588"/>
          <p14:tracePt t="88460" x="11179175" y="3660775"/>
          <p14:tracePt t="88469" x="11179175" y="3644900"/>
          <p14:tracePt t="88477" x="11179175" y="3621088"/>
          <p14:tracePt t="88485" x="11179175" y="3587750"/>
          <p14:tracePt t="88493" x="11179175" y="3556000"/>
          <p14:tracePt t="88501" x="11163300" y="3492500"/>
          <p14:tracePt t="88509" x="11139488" y="3413125"/>
          <p14:tracePt t="88516" x="11083925" y="3309938"/>
          <p14:tracePt t="88523" x="11004550" y="3221038"/>
          <p14:tracePt t="88533" x="10883900" y="3094038"/>
          <p14:tracePt t="88541" x="10733088" y="2998788"/>
          <p14:tracePt t="88549" x="10548938" y="2919413"/>
          <p14:tracePt t="88559" x="10350500" y="2854325"/>
          <p14:tracePt t="88563" x="10158413" y="2790825"/>
          <p14:tracePt t="88572" x="9983788" y="2759075"/>
          <p14:tracePt t="88580" x="9759950" y="2735263"/>
          <p14:tracePt t="88588" x="9464675" y="2695575"/>
          <p14:tracePt t="88595" x="9161463" y="2695575"/>
          <p14:tracePt t="88604" x="8794750" y="2695575"/>
          <p14:tracePt t="88611" x="8388350" y="2695575"/>
          <p14:tracePt t="88620" x="7910513" y="2695575"/>
          <p14:tracePt t="88627" x="7415213" y="2695575"/>
          <p14:tracePt t="88636" x="6834188" y="2695575"/>
          <p14:tracePt t="88644" x="6251575" y="2703513"/>
          <p14:tracePt t="88651" x="5621338" y="2767013"/>
          <p14:tracePt t="88659" x="5022850" y="2870200"/>
          <p14:tracePt t="88667" x="4410075" y="2959100"/>
          <p14:tracePt t="88676" x="3835400" y="3078163"/>
          <p14:tracePt t="88684" x="3341688" y="3221038"/>
          <p14:tracePt t="88693" x="2862263" y="3389313"/>
          <p14:tracePt t="88700" x="2439988" y="3579813"/>
          <p14:tracePt t="88707" x="2120900" y="3763963"/>
          <p14:tracePt t="88716" x="1841500" y="3938588"/>
          <p14:tracePt t="88724" x="1619250" y="4122738"/>
          <p14:tracePt t="88732" x="1474788" y="4249738"/>
          <p14:tracePt t="88740" x="1355725" y="4378325"/>
          <p14:tracePt t="88748" x="1276350" y="4457700"/>
          <p14:tracePt t="88757" x="1220788" y="4529138"/>
          <p14:tracePt t="88765" x="1179513" y="4584700"/>
          <p14:tracePt t="88773" x="1155700" y="4624388"/>
          <p14:tracePt t="88781" x="1139825" y="4649788"/>
          <p14:tracePt t="88789" x="1131888" y="4673600"/>
          <p14:tracePt t="88798" x="1116013" y="4689475"/>
          <p14:tracePt t="88804" x="1116013" y="4713288"/>
          <p14:tracePt t="88813" x="1100138" y="4737100"/>
          <p14:tracePt t="88821" x="1092200" y="4752975"/>
          <p14:tracePt t="88830" x="1076325" y="4776788"/>
          <p14:tracePt t="88837" x="1052513" y="4816475"/>
          <p14:tracePt t="88845" x="1036638" y="4832350"/>
          <p14:tracePt t="88853" x="1004888" y="4856163"/>
          <p14:tracePt t="88861" x="957263" y="4879975"/>
          <p14:tracePt t="88868" x="893763" y="4903788"/>
          <p14:tracePt t="88877" x="804863" y="4919663"/>
          <p14:tracePt t="88885" x="709613" y="4943475"/>
          <p14:tracePt t="88895" x="614363" y="4967288"/>
          <p14:tracePt t="88901" x="517525" y="4984750"/>
          <p14:tracePt t="88913" x="398463" y="4992688"/>
          <p14:tracePt t="88916" x="311150" y="5008563"/>
          <p14:tracePt t="88925" x="215900" y="5008563"/>
          <p14:tracePt t="88936" x="134938" y="5008563"/>
          <p14:tracePt t="88939" x="79375" y="5008563"/>
          <p14:tracePt t="88947" x="55563" y="5008563"/>
          <p14:tracePt t="88955" x="39688" y="5000625"/>
          <p14:tracePt t="88964" x="31750" y="4992688"/>
          <p14:tracePt t="88980" x="31750" y="4984750"/>
          <p14:tracePt t="88988" x="31750" y="4976813"/>
          <p14:tracePt t="88996" x="31750" y="4951413"/>
          <p14:tracePt t="89004" x="47625" y="4935538"/>
          <p14:tracePt t="89011" x="55563" y="4927600"/>
          <p14:tracePt t="89020" x="71438" y="4911725"/>
          <p14:tracePt t="89028" x="87313" y="4887913"/>
          <p14:tracePt t="89036" x="111125" y="4872038"/>
          <p14:tracePt t="89044" x="127000" y="4848225"/>
          <p14:tracePt t="89051" x="134938" y="4832350"/>
          <p14:tracePt t="89060" x="158750" y="4808538"/>
          <p14:tracePt t="89067" x="166688" y="4792663"/>
          <p14:tracePt t="89076" x="176213" y="4792663"/>
          <p14:tracePt t="89093" x="176213" y="4784725"/>
          <p14:tracePt t="89114" x="176213" y="4776788"/>
          <p14:tracePt t="89115" x="184150" y="4768850"/>
          <p14:tracePt t="89147" x="192088" y="4760913"/>
          <p14:tracePt t="89180" x="200025" y="4760913"/>
          <p14:tracePt t="89187" x="207963" y="4752975"/>
          <p14:tracePt t="89197" x="215900" y="4745038"/>
          <p14:tracePt t="89205" x="231775" y="4745038"/>
          <p14:tracePt t="89213" x="239713" y="4737100"/>
          <p14:tracePt t="89223" x="271463" y="4721225"/>
          <p14:tracePt t="89227" x="303213" y="4713288"/>
          <p14:tracePt t="89236" x="334963" y="4697413"/>
          <p14:tracePt t="89243" x="406400" y="4673600"/>
          <p14:tracePt t="89253" x="477838" y="4633913"/>
          <p14:tracePt t="89264" x="550863" y="4616450"/>
          <p14:tracePt t="89268" x="622300" y="4592638"/>
          <p14:tracePt t="89278" x="701675" y="4576763"/>
          <p14:tracePt t="89287" x="757238" y="4560888"/>
          <p14:tracePt t="89293" x="812800" y="4545013"/>
          <p14:tracePt t="89301" x="877888" y="4529138"/>
          <p14:tracePt t="89309" x="917575" y="4513263"/>
          <p14:tracePt t="89316" x="981075" y="4481513"/>
          <p14:tracePt t="89325" x="1036638" y="4457700"/>
          <p14:tracePt t="89334" x="1108075" y="4433888"/>
          <p14:tracePt t="89340" x="1171575" y="4410075"/>
          <p14:tracePt t="89348" x="1228725" y="4378325"/>
          <p14:tracePt t="89355" x="1284288" y="4362450"/>
          <p14:tracePt t="89364" x="1308100" y="4362450"/>
          <p14:tracePt t="89372" x="1331913" y="4354513"/>
          <p14:tracePt t="89379" x="1347788" y="4346575"/>
          <p14:tracePt t="89395" x="1355725" y="4346575"/>
          <p14:tracePt t="89805" x="1363663" y="4346575"/>
          <p14:tracePt t="89829" x="1371600" y="4338638"/>
          <p14:tracePt t="89861" x="1387475" y="4338638"/>
          <p14:tracePt t="89877" x="1395413" y="4338638"/>
          <p14:tracePt t="89885" x="1403350" y="4338638"/>
          <p14:tracePt t="89893" x="1419225" y="4330700"/>
          <p14:tracePt t="89901" x="1427163" y="4330700"/>
          <p14:tracePt t="89908" x="1450975" y="4330700"/>
          <p14:tracePt t="89916" x="1466850" y="4330700"/>
          <p14:tracePt t="89925" x="1482725" y="4330700"/>
          <p14:tracePt t="89933" x="1506538" y="4330700"/>
          <p14:tracePt t="89939" x="1530350" y="4330700"/>
          <p14:tracePt t="89948" x="1562100" y="4330700"/>
          <p14:tracePt t="89957" x="1595438" y="4330700"/>
          <p14:tracePt t="89965" x="1627188" y="4322763"/>
          <p14:tracePt t="89973" x="1658938" y="4322763"/>
          <p14:tracePt t="89980" x="1706563" y="4322763"/>
          <p14:tracePt t="89989" x="1738313" y="4322763"/>
          <p14:tracePt t="89998" x="1770063" y="4322763"/>
          <p14:tracePt t="90005" x="1801813" y="4322763"/>
          <p14:tracePt t="90014" x="1817688" y="4322763"/>
          <p14:tracePt t="90021" x="1841500" y="4322763"/>
          <p14:tracePt t="90027" x="1857375" y="4322763"/>
          <p14:tracePt t="90036" x="1865313" y="4322763"/>
          <p14:tracePt t="90046" x="1873250" y="4322763"/>
          <p14:tracePt t="90063" x="1881188" y="4322763"/>
          <p14:tracePt t="91707" x="1889125" y="4322763"/>
          <p14:tracePt t="91715" x="1922463" y="4322763"/>
          <p14:tracePt t="91723" x="1962150" y="4322763"/>
          <p14:tracePt t="91731" x="2009775" y="4322763"/>
          <p14:tracePt t="91739" x="2065338" y="4322763"/>
          <p14:tracePt t="91747" x="2105025" y="4330700"/>
          <p14:tracePt t="91755" x="2160588" y="4338638"/>
          <p14:tracePt t="91763" x="2224088" y="4346575"/>
          <p14:tracePt t="91771" x="2289175" y="4354513"/>
          <p14:tracePt t="91780" x="2368550" y="4362450"/>
          <p14:tracePt t="91787" x="2455863" y="4386263"/>
          <p14:tracePt t="91795" x="2527300" y="4394200"/>
          <p14:tracePt t="91803" x="2624138" y="4402138"/>
          <p14:tracePt t="91812" x="2719388" y="4402138"/>
          <p14:tracePt t="91819" x="2814638" y="4402138"/>
          <p14:tracePt t="91827" x="2917825" y="4402138"/>
          <p14:tracePt t="91835" x="3038475" y="4402138"/>
          <p14:tracePt t="91843" x="3149600" y="4402138"/>
          <p14:tracePt t="91851" x="3292475" y="4402138"/>
          <p14:tracePt t="91859" x="3468688" y="4402138"/>
          <p14:tracePt t="91867" x="3627438" y="4402138"/>
          <p14:tracePt t="91875" x="3779838" y="4402138"/>
          <p14:tracePt t="91883" x="3906838" y="4402138"/>
          <p14:tracePt t="91891" x="4027488" y="4402138"/>
          <p14:tracePt t="91899" x="4130675" y="4410075"/>
          <p14:tracePt t="91907" x="4225925" y="4410075"/>
          <p14:tracePt t="91915" x="4289425" y="4410075"/>
          <p14:tracePt t="91924" x="4344988" y="4410075"/>
          <p14:tracePt t="91931" x="4378325" y="4410075"/>
          <p14:tracePt t="91941" x="4394200" y="4410075"/>
          <p14:tracePt t="91950" x="4410075" y="4410075"/>
          <p14:tracePt t="91957" x="4418013" y="4410075"/>
          <p14:tracePt t="91965" x="4425950" y="4410075"/>
          <p14:tracePt t="92125" x="4433888" y="4410075"/>
          <p14:tracePt t="92149" x="4441825" y="4410075"/>
          <p14:tracePt t="92157" x="4441825" y="4402138"/>
          <p14:tracePt t="92173" x="4457700" y="4394200"/>
          <p14:tracePt t="92205" x="4465638" y="4394200"/>
          <p14:tracePt t="92221" x="4465638" y="4386263"/>
          <p14:tracePt t="92333" x="4473575" y="4386263"/>
          <p14:tracePt t="92365" x="4481513" y="4386263"/>
          <p14:tracePt t="92379" x="4489450" y="4378325"/>
          <p14:tracePt t="92396" x="4497388" y="4378325"/>
          <p14:tracePt t="92412" x="4505325" y="4378325"/>
          <p14:tracePt t="92427" x="4521200" y="4378325"/>
          <p14:tracePt t="92435" x="4529138" y="4378325"/>
          <p14:tracePt t="92452" x="4545013" y="4378325"/>
          <p14:tracePt t="92461" x="4552950" y="4378325"/>
          <p14:tracePt t="92469" x="4560888" y="4378325"/>
          <p14:tracePt t="92477" x="4568825" y="4378325"/>
          <p14:tracePt t="92493" x="4584700" y="4378325"/>
          <p14:tracePt t="92509" x="4592638" y="4378325"/>
          <p14:tracePt t="92517" x="4608513" y="4378325"/>
          <p14:tracePt t="92525" x="4616450" y="4386263"/>
          <p14:tracePt t="92535" x="4632325" y="4386263"/>
          <p14:tracePt t="92541" x="4648200" y="4386263"/>
          <p14:tracePt t="92550" x="4672013" y="4394200"/>
          <p14:tracePt t="92557" x="4679950" y="4394200"/>
          <p14:tracePt t="92564" x="4687888" y="4394200"/>
          <p14:tracePt t="92573" x="4713288" y="4402138"/>
          <p14:tracePt t="92582" x="4737100" y="4402138"/>
          <p14:tracePt t="92589" x="4768850" y="4410075"/>
          <p14:tracePt t="92599" x="4808538" y="4410075"/>
          <p14:tracePt t="92604" x="4840288" y="4418013"/>
          <p14:tracePt t="92612" x="4872038" y="4425950"/>
          <p14:tracePt t="92620" x="4911725" y="4433888"/>
          <p14:tracePt t="92629" x="4951413" y="4433888"/>
          <p14:tracePt t="92637" x="4991100" y="4441825"/>
          <p14:tracePt t="92645" x="5022850" y="4449763"/>
          <p14:tracePt t="92653" x="5064125" y="4449763"/>
          <p14:tracePt t="92659" x="5111750" y="4449763"/>
          <p14:tracePt t="92668" x="5151438" y="4449763"/>
          <p14:tracePt t="92676" x="5207000" y="4449763"/>
          <p14:tracePt t="92683" x="5270500" y="4449763"/>
          <p14:tracePt t="92692" x="5326063" y="4449763"/>
          <p14:tracePt t="92699" x="5365750" y="4449763"/>
          <p14:tracePt t="92708" x="5407025" y="4449763"/>
          <p14:tracePt t="92716" x="5462588" y="4449763"/>
          <p14:tracePt t="92724" x="5510213" y="4449763"/>
          <p14:tracePt t="92733" x="5541963" y="4449763"/>
          <p14:tracePt t="92741" x="5573713" y="4449763"/>
          <p14:tracePt t="92748" x="5597525" y="4449763"/>
          <p14:tracePt t="92757" x="5621338" y="4449763"/>
          <p14:tracePt t="92765" x="5629275" y="4449763"/>
          <p14:tracePt t="92773" x="5637213" y="4449763"/>
          <p14:tracePt t="92782" x="5645150" y="4449763"/>
          <p14:tracePt t="92789" x="5653088" y="4449763"/>
          <p14:tracePt t="92807" x="5661025" y="4449763"/>
          <p14:tracePt t="92813" x="5668963" y="4449763"/>
          <p14:tracePt t="92821" x="5676900" y="4449763"/>
          <p14:tracePt t="92830" x="5684838" y="4449763"/>
          <p14:tracePt t="92836" x="5700713" y="4449763"/>
          <p14:tracePt t="92845" x="5716588" y="4457700"/>
          <p14:tracePt t="92854" x="5724525" y="4457700"/>
          <p14:tracePt t="92859" x="5749925" y="4465638"/>
          <p14:tracePt t="92867" x="5773738" y="4465638"/>
          <p14:tracePt t="92875" x="5805488" y="4473575"/>
          <p14:tracePt t="92883" x="5837238" y="4473575"/>
          <p14:tracePt t="92892" x="5868988" y="4481513"/>
          <p14:tracePt t="92901" x="5916613" y="4481513"/>
          <p14:tracePt t="92909" x="5948363" y="4481513"/>
          <p14:tracePt t="92918" x="5988050" y="4481513"/>
          <p14:tracePt t="92925" x="6019800" y="4481513"/>
          <p14:tracePt t="92933" x="6067425" y="4481513"/>
          <p14:tracePt t="92941" x="6108700" y="4481513"/>
          <p14:tracePt t="92948" x="6156325" y="4481513"/>
          <p14:tracePt t="92957" x="6188075" y="4481513"/>
          <p14:tracePt t="92966" x="6211888" y="4481513"/>
          <p14:tracePt t="92973" x="6243638" y="4481513"/>
          <p14:tracePt t="92982" x="6259513" y="4481513"/>
          <p14:tracePt t="92989" x="6283325" y="4481513"/>
          <p14:tracePt t="92999" x="6307138" y="4481513"/>
          <p14:tracePt t="93005" x="6330950" y="4473575"/>
          <p14:tracePt t="93013" x="6362700" y="4473575"/>
          <p14:tracePt t="93021" x="6410325" y="4465638"/>
          <p14:tracePt t="93029" x="6451600" y="4457700"/>
          <p14:tracePt t="93038" x="6507163" y="4457700"/>
          <p14:tracePt t="93045" x="6554788" y="4449763"/>
          <p14:tracePt t="93053" x="6602413" y="4449763"/>
          <p14:tracePt t="93061" x="6657975" y="4449763"/>
          <p14:tracePt t="93069" x="6713538" y="4441825"/>
          <p14:tracePt t="93077" x="6745288" y="4433888"/>
          <p14:tracePt t="93083" x="6769100" y="4433888"/>
          <p14:tracePt t="93092" x="6784975" y="4433888"/>
          <p14:tracePt t="93100" x="6794500" y="4425950"/>
          <p14:tracePt t="93108" x="6802438" y="4425950"/>
          <p14:tracePt t="93118" x="6802438" y="4418013"/>
          <p14:tracePt t="93172" x="6818313" y="4418013"/>
          <p14:tracePt t="93180" x="6826250" y="4410075"/>
          <p14:tracePt t="93188" x="6842125" y="4402138"/>
          <p14:tracePt t="93196" x="6858000" y="4402138"/>
          <p14:tracePt t="93204" x="6873875" y="4402138"/>
          <p14:tracePt t="93212" x="6889750" y="4394200"/>
          <p14:tracePt t="93219" x="6897688" y="4386263"/>
          <p14:tracePt t="93228" x="6913563" y="4386263"/>
          <p14:tracePt t="93236" x="6921500" y="4386263"/>
          <p14:tracePt t="93244" x="6937375" y="4378325"/>
          <p14:tracePt t="93260" x="6953250" y="4370388"/>
          <p14:tracePt t="93276" x="6961188" y="4370388"/>
          <p14:tracePt t="93284" x="6969125" y="4362450"/>
          <p14:tracePt t="93301" x="6977063" y="4362450"/>
          <p14:tracePt t="93317" x="6985000" y="4362450"/>
          <p14:tracePt t="93325" x="6985000" y="4354513"/>
          <p14:tracePt t="93349" x="6992938" y="4354513"/>
          <p14:tracePt t="93365" x="7000875" y="4354513"/>
          <p14:tracePt t="93373" x="7008813" y="4354513"/>
          <p14:tracePt t="93382" x="7016750" y="4354513"/>
          <p14:tracePt t="93397" x="7032625" y="4354513"/>
          <p14:tracePt t="93405" x="7040563" y="4354513"/>
          <p14:tracePt t="93413" x="7048500" y="4354513"/>
          <p14:tracePt t="93422" x="7056438" y="4354513"/>
          <p14:tracePt t="93427" x="7072313" y="4354513"/>
          <p14:tracePt t="93436" x="7080250" y="4354513"/>
          <p14:tracePt t="93443" x="7088188" y="4354513"/>
          <p14:tracePt t="93452" x="7104063" y="4354513"/>
          <p14:tracePt t="93459" x="7119938" y="4354513"/>
          <p14:tracePt t="93467" x="7127875" y="4354513"/>
          <p14:tracePt t="93475" x="7135813" y="4354513"/>
          <p14:tracePt t="93483" x="7153275" y="4354513"/>
          <p14:tracePt t="93491" x="7169150" y="4354513"/>
          <p14:tracePt t="93499" x="7177088" y="4354513"/>
          <p14:tracePt t="93508" x="7185025" y="4354513"/>
          <p14:tracePt t="93515" x="7200900" y="4354513"/>
          <p14:tracePt t="93523" x="7216775" y="4354513"/>
          <p14:tracePt t="93531" x="7240588" y="4346575"/>
          <p14:tracePt t="93540" x="7248525" y="4346575"/>
          <p14:tracePt t="93548" x="7264400" y="4338638"/>
          <p14:tracePt t="93568" x="7272338" y="4338638"/>
          <p14:tracePt t="93572" x="7280275" y="4338638"/>
          <p14:tracePt t="93583" x="7288213" y="4338638"/>
          <p14:tracePt t="93591" x="7296150" y="4330700"/>
          <p14:tracePt t="93620" x="7304088" y="4330700"/>
          <p14:tracePt t="93628" x="7312025" y="4330700"/>
          <p14:tracePt t="93652" x="7319963" y="4330700"/>
          <p14:tracePt t="93667" x="7327900" y="4330700"/>
          <p14:tracePt t="93676" x="7335838" y="4330700"/>
          <p14:tracePt t="93684" x="7343775" y="4330700"/>
          <p14:tracePt t="93693" x="7351713" y="4330700"/>
          <p14:tracePt t="93709" x="7359650" y="4330700"/>
          <p14:tracePt t="93717" x="7367588" y="4330700"/>
          <p14:tracePt t="116492" x="7304088" y="4298950"/>
          <p14:tracePt t="116500" x="7192963" y="4249738"/>
          <p14:tracePt t="116507" x="7032625" y="4194175"/>
          <p14:tracePt t="116515" x="6881813" y="4146550"/>
          <p14:tracePt t="116523" x="6737350" y="4114800"/>
          <p14:tracePt t="116532" x="6618288" y="4106863"/>
          <p14:tracePt t="116539" x="6530975" y="4090988"/>
          <p14:tracePt t="116548" x="6451600" y="4067175"/>
          <p14:tracePt t="116555" x="6410325" y="4043363"/>
          <p14:tracePt t="116564" x="6354763" y="4011613"/>
          <p14:tracePt t="116571" x="6323013" y="3979863"/>
          <p14:tracePt t="116580" x="6283325" y="3938588"/>
          <p14:tracePt t="116588" x="6243638" y="3883025"/>
          <p14:tracePt t="116595" x="6203950" y="3819525"/>
          <p14:tracePt t="116604" x="6172200" y="3756025"/>
          <p14:tracePt t="116612" x="6132513" y="3676650"/>
          <p14:tracePt t="116620" x="6083300" y="3563938"/>
          <p14:tracePt t="116628" x="6027738" y="3429000"/>
          <p14:tracePt t="116636" x="5956300" y="3302000"/>
          <p14:tracePt t="116644" x="5892800" y="3173413"/>
          <p14:tracePt t="116652" x="5837238" y="3086100"/>
          <p14:tracePt t="116659" x="5797550" y="3022600"/>
          <p14:tracePt t="116668" x="5757863" y="2959100"/>
          <p14:tracePt t="116675" x="5724525" y="2901950"/>
          <p14:tracePt t="116684" x="5700713" y="2878138"/>
          <p14:tracePt t="116692" x="5684838" y="2846388"/>
          <p14:tracePt t="116700" x="5676900" y="2822575"/>
          <p14:tracePt t="116707" x="5668963" y="2814638"/>
          <p14:tracePt t="116716" x="5668963" y="2806700"/>
          <p14:tracePt t="116723" x="5661025" y="2798763"/>
          <p14:tracePt t="116732" x="5653088" y="2790825"/>
          <p14:tracePt t="116748" x="5645150" y="2782888"/>
          <p14:tracePt t="116764" x="5629275" y="2767013"/>
          <p14:tracePt t="116771" x="5613400" y="2767013"/>
          <p14:tracePt t="116780" x="5581650" y="2767013"/>
          <p14:tracePt t="116787" x="5557838" y="2759075"/>
          <p14:tracePt t="116795" x="5518150" y="2751138"/>
          <p14:tracePt t="116804" x="5462588" y="2751138"/>
          <p14:tracePt t="116811" x="5373688" y="2751138"/>
          <p14:tracePt t="116820" x="5278438" y="2751138"/>
          <p14:tracePt t="116827" x="5175250" y="2751138"/>
          <p14:tracePt t="116835" x="5046663" y="2751138"/>
          <p14:tracePt t="116843" x="4927600" y="2751138"/>
          <p14:tracePt t="116851" x="4800600" y="2751138"/>
          <p14:tracePt t="116859" x="4695825" y="2751138"/>
          <p14:tracePt t="116867" x="4592638" y="2751138"/>
          <p14:tracePt t="116876" x="4489450" y="2751138"/>
          <p14:tracePt t="116884" x="4394200" y="2751138"/>
          <p14:tracePt t="116891" x="4313238" y="2751138"/>
          <p14:tracePt t="116900" x="4217988" y="2751138"/>
          <p14:tracePt t="116907" x="4154488" y="2759075"/>
          <p14:tracePt t="116915" x="4067175" y="2782888"/>
          <p14:tracePt t="116924" x="3978275" y="2822575"/>
          <p14:tracePt t="116932" x="3914775" y="2862263"/>
          <p14:tracePt t="116940" x="3843338" y="2894013"/>
          <p14:tracePt t="116948" x="3787775" y="2935288"/>
          <p14:tracePt t="116958" x="3756025" y="2967038"/>
          <p14:tracePt t="116964" x="3740150" y="2982913"/>
          <p14:tracePt t="116973" x="3724275" y="3006725"/>
          <p14:tracePt t="116980" x="3708400" y="3022600"/>
          <p14:tracePt t="116988" x="3700463" y="3030538"/>
          <p14:tracePt t="116996" x="3700463" y="3046413"/>
          <p14:tracePt t="117781" x="3700463" y="3054350"/>
          <p14:tracePt t="117790" x="3700463" y="3062288"/>
          <p14:tracePt t="117797" x="3724275" y="3094038"/>
          <p14:tracePt t="117805" x="3779838" y="3109913"/>
          <p14:tracePt t="117813" x="3843338" y="3117850"/>
          <p14:tracePt t="117821" x="3930650" y="3141663"/>
          <p14:tracePt t="117829" x="4043363" y="3165475"/>
          <p14:tracePt t="117835" x="4122738" y="3173413"/>
          <p14:tracePt t="117844" x="4233863" y="3197225"/>
          <p14:tracePt t="117851" x="4337050" y="3205163"/>
          <p14:tracePt t="117860" x="4433888" y="3221038"/>
          <p14:tracePt t="117867" x="4552950" y="3236913"/>
          <p14:tracePt t="117876" x="4648200" y="3236913"/>
          <p14:tracePt t="117884" x="4752975" y="3244850"/>
          <p14:tracePt t="117891" x="4840288" y="3252788"/>
          <p14:tracePt t="117899" x="4919663" y="3270250"/>
          <p14:tracePt t="117907" x="4959350" y="3278188"/>
          <p14:tracePt t="117915" x="4983163" y="3286125"/>
          <p14:tracePt t="117923" x="4991100" y="3294063"/>
          <p14:tracePt t="117932" x="4999038" y="3294063"/>
          <p14:tracePt t="117939" x="5006975" y="3294063"/>
          <p14:tracePt t="117955" x="5006975" y="3302000"/>
          <p14:tracePt t="117972" x="5014913" y="3309938"/>
          <p14:tracePt t="117979" x="5022850" y="3309938"/>
          <p14:tracePt t="117988" x="5022850" y="3317875"/>
          <p14:tracePt t="117997" x="5030788" y="3317875"/>
          <p14:tracePt t="118005" x="5030788" y="3325813"/>
          <p14:tracePt t="118021" x="5038725" y="3325813"/>
          <p14:tracePt t="118029" x="5046663" y="3341688"/>
          <p14:tracePt t="118037" x="5056188" y="3341688"/>
          <p14:tracePt t="118045" x="5072063" y="3349625"/>
          <p14:tracePt t="118052" x="5072063" y="3357563"/>
          <p14:tracePt t="118059" x="5087938" y="3357563"/>
          <p14:tracePt t="118067" x="5103813" y="3357563"/>
          <p14:tracePt t="118076" x="5119688" y="3365500"/>
          <p14:tracePt t="118084" x="5143500" y="3373438"/>
          <p14:tracePt t="118091" x="5167313" y="3373438"/>
          <p14:tracePt t="118099" x="5199063" y="3373438"/>
          <p14:tracePt t="118113" x="5246688" y="3381375"/>
          <p14:tracePt t="118116" x="5286375" y="3381375"/>
          <p14:tracePt t="118125" x="5341938" y="3381375"/>
          <p14:tracePt t="118136" x="5407025" y="3381375"/>
          <p14:tracePt t="118139" x="5478463" y="3381375"/>
          <p14:tracePt t="118149" x="5541963" y="3381375"/>
          <p14:tracePt t="118159" x="5629275" y="3381375"/>
          <p14:tracePt t="118164" x="5692775" y="3381375"/>
          <p14:tracePt t="118175" x="5749925" y="3381375"/>
          <p14:tracePt t="118181" x="5805488" y="3381375"/>
          <p14:tracePt t="118191" x="5829300" y="3381375"/>
          <p14:tracePt t="118197" x="5845175" y="3381375"/>
          <p14:tracePt t="119765" x="5853113" y="3381375"/>
          <p14:tracePt t="119789" x="5861050" y="3381375"/>
          <p14:tracePt t="119813" x="5868988" y="3381375"/>
          <p14:tracePt t="119941" x="5876925" y="3381375"/>
          <p14:tracePt t="119965" x="5876925" y="3397250"/>
          <p14:tracePt t="119973" x="5884863" y="3413125"/>
          <p14:tracePt t="119981" x="5884863" y="3436938"/>
          <p14:tracePt t="119989" x="5884863" y="3468688"/>
          <p14:tracePt t="119997" x="5884863" y="3492500"/>
          <p14:tracePt t="120004" x="5884863" y="3516313"/>
          <p14:tracePt t="120011" x="5876925" y="3540125"/>
          <p14:tracePt t="120020" x="5861050" y="3571875"/>
          <p14:tracePt t="120027" x="5829300" y="3621088"/>
          <p14:tracePt t="120035" x="5797550" y="3652838"/>
          <p14:tracePt t="120043" x="5757863" y="3684588"/>
          <p14:tracePt t="120051" x="5716588" y="3716338"/>
          <p14:tracePt t="120059" x="5653088" y="3748088"/>
          <p14:tracePt t="120067" x="5581650" y="3787775"/>
          <p14:tracePt t="120075" x="5486400" y="3819525"/>
          <p14:tracePt t="120084" x="5389563" y="3843338"/>
          <p14:tracePt t="120091" x="5278438" y="3867150"/>
          <p14:tracePt t="120100" x="5175250" y="3883025"/>
          <p14:tracePt t="120108" x="5072063" y="3898900"/>
          <p14:tracePt t="120115" x="4959350" y="3906838"/>
          <p14:tracePt t="120123" x="4872038" y="3922713"/>
          <p14:tracePt t="120133" x="4792663" y="3930650"/>
          <p14:tracePt t="120145" x="4705350" y="3948113"/>
          <p14:tracePt t="120150" x="4632325" y="3956050"/>
          <p14:tracePt t="120157" x="4576763" y="3963988"/>
          <p14:tracePt t="120164" x="4521200" y="3963988"/>
          <p14:tracePt t="120173" x="4473575" y="3971925"/>
          <p14:tracePt t="120181" x="4441825" y="3971925"/>
          <p14:tracePt t="120189" x="4410075" y="3971925"/>
          <p14:tracePt t="120195" x="4394200" y="3971925"/>
          <p14:tracePt t="120204" x="4370388" y="3979863"/>
          <p14:tracePt t="120211" x="4344988" y="3987800"/>
          <p14:tracePt t="120219" x="4329113" y="3987800"/>
          <p14:tracePt t="120227" x="4313238" y="3995738"/>
          <p14:tracePt t="120236" x="4297363" y="3995738"/>
          <p14:tracePt t="120244" x="4281488" y="3995738"/>
          <p14:tracePt t="120252" x="4265613" y="3995738"/>
          <p14:tracePt t="120260" x="4249738" y="3995738"/>
          <p14:tracePt t="120269" x="4233863" y="3995738"/>
          <p14:tracePt t="120372" x="4289425" y="3971925"/>
          <p14:tracePt t="120380" x="4402138" y="3948113"/>
          <p14:tracePt t="120389" x="4505325" y="3922713"/>
          <p14:tracePt t="120397" x="4656138" y="3898900"/>
          <p14:tracePt t="120403" x="4824413" y="3875088"/>
          <p14:tracePt t="120412" x="5006975" y="3859213"/>
          <p14:tracePt t="120420" x="5222875" y="3859213"/>
          <p14:tracePt t="120427" x="5462588" y="3859213"/>
          <p14:tracePt t="120435" x="5789613" y="3859213"/>
          <p14:tracePt t="120443" x="6108700" y="3859213"/>
          <p14:tracePt t="120452" x="6459538" y="3859213"/>
          <p14:tracePt t="120459" x="6826250" y="3859213"/>
          <p14:tracePt t="120469" x="7192963" y="3859213"/>
          <p14:tracePt t="120477" x="7535863" y="3859213"/>
          <p14:tracePt t="120485" x="7886700" y="3859213"/>
          <p14:tracePt t="120493" x="8237538" y="3890963"/>
          <p14:tracePt t="120501" x="8572500" y="3938588"/>
          <p14:tracePt t="120510" x="8931275" y="3995738"/>
          <p14:tracePt t="120517" x="9266238" y="4043363"/>
          <p14:tracePt t="120526" x="9575800" y="4083050"/>
          <p14:tracePt t="120533" x="9871075" y="4122738"/>
          <p14:tracePt t="120541" x="10142538" y="4162425"/>
          <p14:tracePt t="120549" x="10334625" y="4202113"/>
          <p14:tracePt t="120557" x="10469563" y="4210050"/>
          <p14:tracePt t="120566" x="10572750" y="4217988"/>
          <p14:tracePt t="120572" x="10661650" y="4217988"/>
          <p14:tracePt t="120581" x="10709275" y="4217988"/>
          <p14:tracePt t="120589" x="10733088" y="4217988"/>
          <p14:tracePt t="120685" x="10733088" y="4210050"/>
          <p14:tracePt t="120701" x="10733088" y="4202113"/>
          <p14:tracePt t="120717" x="10733088" y="4186238"/>
          <p14:tracePt t="120725" x="10733088" y="4170363"/>
          <p14:tracePt t="120732" x="10733088" y="4162425"/>
          <p14:tracePt t="120741" x="10733088" y="4138613"/>
          <p14:tracePt t="120749" x="10733088" y="4114800"/>
          <p14:tracePt t="120758" x="10717213" y="4090988"/>
          <p14:tracePt t="120763" x="10709275" y="4051300"/>
          <p14:tracePt t="120772" x="10693400" y="4019550"/>
          <p14:tracePt t="120780" x="10685463" y="3979863"/>
          <p14:tracePt t="120788" x="10677525" y="3956050"/>
          <p14:tracePt t="120796" x="10669588" y="3930650"/>
          <p14:tracePt t="120805" x="10661650" y="3906838"/>
          <p14:tracePt t="120813" x="10661650" y="3883025"/>
          <p14:tracePt t="120821" x="10661650" y="3859213"/>
          <p14:tracePt t="120831" x="10661650" y="3835400"/>
          <p14:tracePt t="120835" x="10661650" y="3819525"/>
          <p14:tracePt t="120843" x="10661650" y="3803650"/>
          <p14:tracePt t="120851" x="10661650" y="3787775"/>
          <p14:tracePt t="120859" x="10661650" y="3771900"/>
          <p14:tracePt t="120868" x="10661650" y="3763963"/>
          <p14:tracePt t="120876" x="10661650" y="3748088"/>
          <p14:tracePt t="120901" x="10661650" y="3740150"/>
          <p14:tracePt t="120917" x="10669588" y="3732213"/>
          <p14:tracePt t="120949" x="10677525" y="3732213"/>
          <p14:tracePt t="120989" x="10677525" y="3724275"/>
          <p14:tracePt t="121029" x="10685463" y="3716338"/>
          <p14:tracePt t="121709" x="10653713" y="3716338"/>
          <p14:tracePt t="121716" x="10596563" y="3716338"/>
          <p14:tracePt t="121725" x="10525125" y="3716338"/>
          <p14:tracePt t="121733" x="10421938" y="3716338"/>
          <p14:tracePt t="121740" x="10245725" y="3716338"/>
          <p14:tracePt t="121749" x="9983788" y="3716338"/>
          <p14:tracePt t="121757" x="9640888" y="3716338"/>
          <p14:tracePt t="121765" x="9185275" y="3716338"/>
          <p14:tracePt t="121773" x="8628063" y="3716338"/>
          <p14:tracePt t="121781" x="7981950" y="3716338"/>
          <p14:tracePt t="121789" x="7248525" y="3748088"/>
          <p14:tracePt t="121797" x="6507163" y="3835400"/>
          <p14:tracePt t="121805" x="5789613" y="3906838"/>
          <p14:tracePt t="121813" x="5087938" y="4027488"/>
          <p14:tracePt t="121821" x="4497388" y="4098925"/>
          <p14:tracePt t="121830" x="4002088" y="4178300"/>
          <p14:tracePt t="121836" x="3587750" y="4241800"/>
          <p14:tracePt t="121845" x="3268663" y="4281488"/>
          <p14:tracePt t="121853" x="3046413" y="4306888"/>
          <p14:tracePt t="121860" x="2870200" y="4362450"/>
          <p14:tracePt t="121869" x="2767013" y="4394200"/>
          <p14:tracePt t="121877" x="2671763" y="4418013"/>
          <p14:tracePt t="121885" x="2574925" y="4457700"/>
          <p14:tracePt t="121895" x="2511425" y="4473575"/>
          <p14:tracePt t="121902" x="2439988" y="4489450"/>
          <p14:tracePt t="121908" x="2400300" y="4505325"/>
          <p14:tracePt t="121917" x="2360613" y="4505325"/>
          <p14:tracePt t="121926" x="2344738" y="4505325"/>
          <p14:tracePt t="121932" x="2328863" y="4513263"/>
          <p14:tracePt t="121941" x="2320925" y="4513263"/>
          <p14:tracePt t="121950" x="2312988" y="4521200"/>
          <p14:tracePt t="121964" x="2297113" y="4521200"/>
          <p14:tracePt t="121973" x="2281238" y="4521200"/>
          <p14:tracePt t="121981" x="2265363" y="4521200"/>
          <p14:tracePt t="121989" x="2239963" y="4521200"/>
          <p14:tracePt t="121997" x="2200275" y="4521200"/>
          <p14:tracePt t="122004" x="2168525" y="4521200"/>
          <p14:tracePt t="122011" x="2128838" y="4521200"/>
          <p14:tracePt t="122019" x="2049463" y="4521200"/>
          <p14:tracePt t="122027" x="1985963" y="4521200"/>
          <p14:tracePt t="122036" x="1905000" y="4521200"/>
          <p14:tracePt t="122046" x="1817688" y="4521200"/>
          <p14:tracePt t="122053" x="1746250" y="4521200"/>
          <p14:tracePt t="122061" x="1682750" y="4521200"/>
          <p14:tracePt t="122069" x="1603375" y="4521200"/>
          <p14:tracePt t="122079" x="1538288" y="4513263"/>
          <p14:tracePt t="122084" x="1482725" y="4505325"/>
          <p14:tracePt t="122094" x="1427163" y="4489450"/>
          <p14:tracePt t="122103" x="1395413" y="4481513"/>
          <p14:tracePt t="122109" x="1355725" y="4465638"/>
          <p14:tracePt t="122115" x="1339850" y="4457700"/>
          <p14:tracePt t="122123" x="1331913" y="4457700"/>
          <p14:tracePt t="122140" x="1323975" y="4449763"/>
          <p14:tracePt t="122172" x="1323975" y="4441825"/>
          <p14:tracePt t="122188" x="1323975" y="4433888"/>
          <p14:tracePt t="122212" x="1323975" y="4425950"/>
          <p14:tracePt t="122317" x="1323975" y="4418013"/>
          <p14:tracePt t="122341" x="1331913" y="4410075"/>
          <p14:tracePt t="122357" x="1339850" y="4410075"/>
          <p14:tracePt t="122364" x="1347788" y="4410075"/>
          <p14:tracePt t="122371" x="1355725" y="4410075"/>
          <p14:tracePt t="122379" x="1371600" y="4410075"/>
          <p14:tracePt t="122387" x="1379538" y="4402138"/>
          <p14:tracePt t="122395" x="1403350" y="4394200"/>
          <p14:tracePt t="122404" x="1427163" y="4394200"/>
          <p14:tracePt t="122411" x="1450975" y="4394200"/>
          <p14:tracePt t="122420" x="1498600" y="4394200"/>
          <p14:tracePt t="122427" x="1554163" y="4386263"/>
          <p14:tracePt t="122437" x="1603375" y="4386263"/>
          <p14:tracePt t="122444" x="1666875" y="4386263"/>
          <p14:tracePt t="122453" x="1746250" y="4386263"/>
          <p14:tracePt t="122462" x="1825625" y="4386263"/>
          <p14:tracePt t="122468" x="1912938" y="4386263"/>
          <p14:tracePt t="122478" x="2009775" y="4386263"/>
          <p14:tracePt t="122485" x="2105025" y="4386263"/>
          <p14:tracePt t="122495" x="2216150" y="4386263"/>
          <p14:tracePt t="122501" x="2336800" y="4386263"/>
          <p14:tracePt t="122509" x="2447925" y="4386263"/>
          <p14:tracePt t="122517" x="2574925" y="4386263"/>
          <p14:tracePt t="122525" x="2735263" y="4386263"/>
          <p14:tracePt t="122532" x="2909888" y="4386263"/>
          <p14:tracePt t="122539" x="3165475" y="4386263"/>
          <p14:tracePt t="122547" x="3405188" y="4386263"/>
          <p14:tracePt t="122556" x="3668713" y="4386263"/>
          <p14:tracePt t="122563" x="4011613" y="4386263"/>
          <p14:tracePt t="122572" x="4402138" y="4386263"/>
          <p14:tracePt t="122579" x="4792663" y="4386263"/>
          <p14:tracePt t="122589" x="5199063" y="4386263"/>
          <p14:tracePt t="122597" x="5605463" y="4386263"/>
          <p14:tracePt t="122605" x="5995988" y="4386263"/>
          <p14:tracePt t="122613" x="6362700" y="4386263"/>
          <p14:tracePt t="122622" x="6689725" y="4386263"/>
          <p14:tracePt t="122629" x="6969125" y="4386263"/>
          <p14:tracePt t="122637" x="7208838" y="4386263"/>
          <p14:tracePt t="122645" x="7383463" y="4386263"/>
          <p14:tracePt t="122653" x="7504113" y="4386263"/>
          <p14:tracePt t="122662" x="7607300" y="4386263"/>
          <p14:tracePt t="122669" x="7678738" y="4386263"/>
          <p14:tracePt t="122678" x="7742238" y="4378325"/>
          <p14:tracePt t="122685" x="7789863" y="4378325"/>
          <p14:tracePt t="122693" x="7813675" y="4370388"/>
          <p14:tracePt t="122701" x="7821613" y="4362450"/>
          <p14:tracePt t="122708" x="7829550" y="4362450"/>
          <p14:tracePt t="122797" x="7847013" y="4362450"/>
          <p14:tracePt t="122803" x="7870825" y="4362450"/>
          <p14:tracePt t="122811" x="7894638" y="4354513"/>
          <p14:tracePt t="122820" x="7934325" y="4354513"/>
          <p14:tracePt t="122827" x="7989888" y="4346575"/>
          <p14:tracePt t="122836" x="8045450" y="4346575"/>
          <p14:tracePt t="122843" x="8093075" y="4346575"/>
          <p14:tracePt t="122852" x="8148638" y="4346575"/>
          <p14:tracePt t="122861" x="8205788" y="4346575"/>
          <p14:tracePt t="122867" x="8277225" y="4346575"/>
          <p14:tracePt t="122876" x="8340725" y="4346575"/>
          <p14:tracePt t="122885" x="8404225" y="4346575"/>
          <p14:tracePt t="122893" x="8467725" y="4346575"/>
          <p14:tracePt t="122901" x="8515350" y="4346575"/>
          <p14:tracePt t="122909" x="8548688" y="4346575"/>
          <p14:tracePt t="122917" x="8564563" y="4346575"/>
          <p14:tracePt t="122925" x="8572500" y="4346575"/>
          <p14:tracePt t="122949" x="8556625" y="4346575"/>
          <p14:tracePt t="122957" x="8531225" y="4338638"/>
          <p14:tracePt t="122965" x="8483600" y="4338638"/>
          <p14:tracePt t="123205" x="8475663" y="4330700"/>
          <p14:tracePt t="123213" x="8467725" y="4330700"/>
          <p14:tracePt t="123829" x="8483600" y="4330700"/>
          <p14:tracePt t="123837" x="8499475" y="4338638"/>
          <p14:tracePt t="123846" x="8523288" y="4362450"/>
          <p14:tracePt t="123853" x="8572500" y="4402138"/>
          <p14:tracePt t="123860" x="8620125" y="4433888"/>
          <p14:tracePt t="123867" x="8691563" y="4465638"/>
          <p14:tracePt t="123875" x="8770938" y="4513263"/>
          <p14:tracePt t="123884" x="8834438" y="4552950"/>
          <p14:tracePt t="123892" x="8923338" y="4592638"/>
          <p14:tracePt t="123900" x="8994775" y="4633913"/>
          <p14:tracePt t="123907" x="9074150" y="4665663"/>
          <p14:tracePt t="123915" x="9137650" y="4689475"/>
          <p14:tracePt t="123925" x="9201150" y="4721225"/>
          <p14:tracePt t="123933" x="9274175" y="4760913"/>
          <p14:tracePt t="123940" x="9337675" y="4784725"/>
          <p14:tracePt t="123949" x="9409113" y="4816475"/>
          <p14:tracePt t="123958" x="9472613" y="4848225"/>
          <p14:tracePt t="123963" x="9536113" y="4879975"/>
          <p14:tracePt t="123973" x="9601200" y="4911725"/>
          <p14:tracePt t="123980" x="9656763" y="4951413"/>
          <p14:tracePt t="123988" x="9728200" y="4984750"/>
          <p14:tracePt t="123997" x="9783763" y="5016500"/>
          <p14:tracePt t="124004" x="9823450" y="5040313"/>
          <p14:tracePt t="124013" x="9863138" y="5072063"/>
          <p14:tracePt t="124020" x="9886950" y="5095875"/>
          <p14:tracePt t="124027" x="9902825" y="5103813"/>
          <p14:tracePt t="124036" x="9926638" y="5111750"/>
          <p14:tracePt t="124044" x="9936163" y="5127625"/>
          <p14:tracePt t="124052" x="9944100" y="5127625"/>
          <p14:tracePt t="124060" x="9944100" y="5135563"/>
          <p14:tracePt t="124118" x="9944100" y="5143500"/>
          <p14:tracePt t="124133" x="9944100" y="5151438"/>
          <p14:tracePt t="124141" x="9936163" y="5151438"/>
          <p14:tracePt t="124149" x="9936163" y="5167313"/>
          <p14:tracePt t="124157" x="9918700" y="5175250"/>
          <p14:tracePt t="124166" x="9918700" y="5183188"/>
          <p14:tracePt t="124173" x="9902825" y="5191125"/>
          <p14:tracePt t="124181" x="9902825" y="5199063"/>
          <p14:tracePt t="124189" x="9894888" y="5199063"/>
          <p14:tracePt t="124196" x="9886950" y="5207000"/>
          <p14:tracePt t="124205" x="9879013" y="5207000"/>
          <p14:tracePt t="124213" x="9863138" y="5214938"/>
          <p14:tracePt t="124221" x="9847263" y="5214938"/>
          <p14:tracePt t="124230" x="9831388" y="5222875"/>
          <p14:tracePt t="124236" x="9799638" y="5222875"/>
          <p14:tracePt t="124245" x="9767888" y="5230813"/>
          <p14:tracePt t="124253" x="9720263" y="5230813"/>
          <p14:tracePt t="124259" x="9672638" y="5230813"/>
          <p14:tracePt t="124267" x="9609138" y="5230813"/>
          <p14:tracePt t="124276" x="9544050" y="5230813"/>
          <p14:tracePt t="124284" x="9464675" y="5230813"/>
          <p14:tracePt t="124291" x="9401175" y="5230813"/>
          <p14:tracePt t="124299" x="9345613" y="5230813"/>
          <p14:tracePt t="124308" x="9282113" y="5230813"/>
          <p14:tracePt t="124316" x="9242425" y="5230813"/>
          <p14:tracePt t="124325" x="9201150" y="5222875"/>
          <p14:tracePt t="124333" x="9169400" y="5222875"/>
          <p14:tracePt t="124341" x="9145588" y="5214938"/>
          <p14:tracePt t="124350" x="9121775" y="5214938"/>
          <p14:tracePt t="124356" x="9113838" y="5207000"/>
          <p14:tracePt t="124365" x="9105900" y="5207000"/>
          <p14:tracePt t="124373" x="9097963" y="5207000"/>
          <p14:tracePt t="124405" x="9090025" y="5207000"/>
          <p14:tracePt t="124422" x="9082088" y="5207000"/>
          <p14:tracePt t="124429" x="9066213" y="5207000"/>
          <p14:tracePt t="124437" x="9050338" y="5207000"/>
          <p14:tracePt t="124448" x="9034463" y="5199063"/>
          <p14:tracePt t="124453" x="9018588" y="5199063"/>
          <p14:tracePt t="124461" x="8994775" y="5191125"/>
          <p14:tracePt t="124470" x="8963025" y="5191125"/>
          <p14:tracePt t="124477" x="8915400" y="5183188"/>
          <p14:tracePt t="124485" x="8858250" y="5183188"/>
          <p14:tracePt t="124495" x="8810625" y="5167313"/>
          <p14:tracePt t="124499" x="8763000" y="5167313"/>
          <p14:tracePt t="124508" x="8707438" y="5159375"/>
          <p14:tracePt t="124516" x="8651875" y="5143500"/>
          <p14:tracePt t="124523" x="8596313" y="5143500"/>
          <p14:tracePt t="124531" x="8540750" y="5135563"/>
          <p14:tracePt t="124540" x="8483600" y="5127625"/>
          <p14:tracePt t="124547" x="8428038" y="5119688"/>
          <p14:tracePt t="124556" x="8380413" y="5111750"/>
          <p14:tracePt t="124564" x="8332788" y="5103813"/>
          <p14:tracePt t="124572" x="8285163" y="5095875"/>
          <p14:tracePt t="124580" x="8237538" y="5095875"/>
          <p14:tracePt t="124589" x="8180388" y="5087938"/>
          <p14:tracePt t="124596" x="8124825" y="5087938"/>
          <p14:tracePt t="124605" x="8069263" y="5087938"/>
          <p14:tracePt t="124614" x="8005763" y="5087938"/>
          <p14:tracePt t="124621" x="7958138" y="5087938"/>
          <p14:tracePt t="124630" x="7894638" y="5087938"/>
          <p14:tracePt t="124637" x="7829550" y="5087938"/>
          <p14:tracePt t="124645" x="7758113" y="5087938"/>
          <p14:tracePt t="124653" x="7678738" y="5087938"/>
          <p14:tracePt t="124661" x="7607300" y="5087938"/>
          <p14:tracePt t="124669" x="7519988" y="5087938"/>
          <p14:tracePt t="124677" x="7431088" y="5087938"/>
          <p14:tracePt t="124684" x="7351713" y="5087938"/>
          <p14:tracePt t="124693" x="7272338" y="5080000"/>
          <p14:tracePt t="124701" x="7185025" y="5072063"/>
          <p14:tracePt t="124709" x="7104063" y="5072063"/>
          <p14:tracePt t="124717" x="7032625" y="5072063"/>
          <p14:tracePt t="124725" x="6945313" y="5072063"/>
          <p14:tracePt t="124733" x="6850063" y="5072063"/>
          <p14:tracePt t="124740" x="6761163" y="5072063"/>
          <p14:tracePt t="124749" x="6657975" y="5072063"/>
          <p14:tracePt t="124757" x="6530975" y="5072063"/>
          <p14:tracePt t="124765" x="6394450" y="5072063"/>
          <p14:tracePt t="124773" x="6267450" y="5072063"/>
          <p14:tracePt t="124782" x="6148388" y="5072063"/>
          <p14:tracePt t="124788" x="6075363" y="5072063"/>
          <p14:tracePt t="124797" x="6011863" y="5072063"/>
          <p14:tracePt t="124804" x="5980113" y="5072063"/>
          <p14:tracePt t="124812" x="5964238" y="5072063"/>
          <p14:tracePt t="124820" x="5948363" y="5072063"/>
          <p14:tracePt t="124860" x="5940425" y="5072063"/>
          <p14:tracePt t="124996" x="5980113" y="5072063"/>
          <p14:tracePt t="125005" x="6067425" y="5072063"/>
          <p14:tracePt t="125013" x="6172200" y="5072063"/>
          <p14:tracePt t="125021" x="6291263" y="5072063"/>
          <p14:tracePt t="125031" x="6418263" y="5072063"/>
          <p14:tracePt t="125039" x="6594475" y="5072063"/>
          <p14:tracePt t="125043" x="6745288" y="5072063"/>
          <p14:tracePt t="125052" x="6881813" y="5072063"/>
          <p14:tracePt t="125059" x="7008813" y="5072063"/>
          <p14:tracePt t="125067" x="7127875" y="5072063"/>
          <p14:tracePt t="125076" x="7208838" y="5072063"/>
          <p14:tracePt t="125083" x="7272338" y="5072063"/>
          <p14:tracePt t="125092" x="7319963" y="5072063"/>
          <p14:tracePt t="125100" x="7343775" y="5072063"/>
          <p14:tracePt t="125113" x="7351713" y="5072063"/>
          <p14:tracePt t="125205" x="7367588" y="5072063"/>
          <p14:tracePt t="125214" x="7391400" y="5072063"/>
          <p14:tracePt t="125221" x="7431088" y="5072063"/>
          <p14:tracePt t="125229" x="7478713" y="5072063"/>
          <p14:tracePt t="125237" x="7543800" y="5072063"/>
          <p14:tracePt t="125245" x="7631113" y="5072063"/>
          <p14:tracePt t="125253" x="7710488" y="5072063"/>
          <p14:tracePt t="125261" x="7829550" y="5072063"/>
          <p14:tracePt t="125269" x="7942263" y="5072063"/>
          <p14:tracePt t="125277" x="8085138" y="5072063"/>
          <p14:tracePt t="125285" x="8245475" y="5072063"/>
          <p14:tracePt t="125293" x="8412163" y="5072063"/>
          <p14:tracePt t="125300" x="8548688" y="5072063"/>
          <p14:tracePt t="125307" x="8675688" y="5072063"/>
          <p14:tracePt t="125315" x="8786813" y="5072063"/>
          <p14:tracePt t="125325" x="8866188" y="5072063"/>
          <p14:tracePt t="125333" x="8915400" y="5064125"/>
          <p14:tracePt t="125341" x="8931275" y="5064125"/>
          <p14:tracePt t="125365" x="8939213" y="5056188"/>
          <p14:tracePt t="125373" x="8931275" y="5048250"/>
          <p14:tracePt t="125381" x="8874125" y="5016500"/>
          <p14:tracePt t="125389" x="8778875" y="4984750"/>
          <p14:tracePt t="125397" x="8604250" y="4927600"/>
          <p14:tracePt t="125404" x="8245475" y="4864100"/>
          <p14:tracePt t="125413" x="7886700" y="4808538"/>
          <p14:tracePt t="125421" x="7512050" y="4776788"/>
          <p14:tracePt t="125429" x="7112000" y="4745038"/>
          <p14:tracePt t="125436" x="6769100" y="4745038"/>
          <p14:tracePt t="125444" x="6491288" y="4745038"/>
          <p14:tracePt t="125452" x="6188075" y="4745038"/>
          <p14:tracePt t="125461" x="5940425" y="4768850"/>
          <p14:tracePt t="125468" x="5765800" y="4808538"/>
          <p14:tracePt t="125477" x="5605463" y="4879975"/>
          <p14:tracePt t="125484" x="5518150" y="4927600"/>
          <p14:tracePt t="125492" x="5454650" y="4976813"/>
          <p14:tracePt t="125501" x="5422900" y="5024438"/>
          <p14:tracePt t="125509" x="5414963" y="5072063"/>
          <p14:tracePt t="125517" x="5414963" y="5119688"/>
          <p14:tracePt t="125525" x="5430838" y="5175250"/>
          <p14:tracePt t="125535" x="5494338" y="5238750"/>
          <p14:tracePt t="125540" x="5581650" y="5302250"/>
          <p14:tracePt t="125548" x="5684838" y="5359400"/>
          <p14:tracePt t="125556" x="5845175" y="5422900"/>
          <p14:tracePt t="125565" x="6051550" y="5518150"/>
          <p14:tracePt t="125572" x="6251575" y="5573713"/>
          <p14:tracePt t="125580" x="6530975" y="5645150"/>
          <p14:tracePt t="125587" x="6777038" y="5702300"/>
          <p14:tracePt t="125595" x="7024688" y="5726113"/>
          <p14:tracePt t="125603" x="7272338" y="5741988"/>
          <p14:tracePt t="125612" x="7535863" y="5741988"/>
          <p14:tracePt t="125619" x="7750175" y="5741988"/>
          <p14:tracePt t="125627" x="7918450" y="5718175"/>
          <p14:tracePt t="125636" x="8045450" y="5686425"/>
          <p14:tracePt t="125645" x="8132763" y="5637213"/>
          <p14:tracePt t="125653" x="8189913" y="5605463"/>
          <p14:tracePt t="125661" x="8221663" y="5565775"/>
          <p14:tracePt t="125669" x="8245475" y="5502275"/>
          <p14:tracePt t="125677" x="8245475" y="5414963"/>
          <p14:tracePt t="125685" x="8245475" y="5335588"/>
          <p14:tracePt t="125693" x="8205788" y="5246688"/>
          <p14:tracePt t="125701" x="8108950" y="5135563"/>
          <p14:tracePt t="125709" x="7958138" y="5032375"/>
          <p14:tracePt t="125718" x="7734300" y="4951413"/>
          <p14:tracePt t="125724" x="7575550" y="4879975"/>
          <p14:tracePt t="125735" x="7446963" y="4840288"/>
          <p14:tracePt t="125740" x="7335838" y="4816475"/>
          <p14:tracePt t="125750" x="7256463" y="4816475"/>
          <p14:tracePt t="125756" x="7169150" y="4816475"/>
          <p14:tracePt t="125765" x="7104063" y="4816475"/>
          <p14:tracePt t="125772" x="7040563" y="4824413"/>
          <p14:tracePt t="125783" x="6969125" y="4856163"/>
          <p14:tracePt t="125788" x="6897688" y="4903788"/>
          <p14:tracePt t="125799" x="6858000" y="4959350"/>
          <p14:tracePt t="125807" x="6826250" y="5024438"/>
          <p14:tracePt t="125813" x="6810375" y="5103813"/>
          <p14:tracePt t="125821" x="6810375" y="5167313"/>
          <p14:tracePt t="125830" x="6810375" y="5238750"/>
          <p14:tracePt t="125837" x="6834188" y="5294313"/>
          <p14:tracePt t="125845" x="6873875" y="5335588"/>
          <p14:tracePt t="125852" x="6913563" y="5359400"/>
          <p14:tracePt t="125861" x="6961188" y="5391150"/>
          <p14:tracePt t="125869" x="7000875" y="5407025"/>
          <p14:tracePt t="125876" x="7080250" y="5422900"/>
          <p14:tracePt t="125885" x="7177088" y="5430838"/>
          <p14:tracePt t="125893" x="7296150" y="5446713"/>
          <p14:tracePt t="125900" x="7446963" y="5446713"/>
          <p14:tracePt t="125907" x="7623175" y="5446713"/>
          <p14:tracePt t="125915" x="7821613" y="5446713"/>
          <p14:tracePt t="125923" x="8029575" y="5422900"/>
          <p14:tracePt t="125931" x="8189913" y="5367338"/>
          <p14:tracePt t="125939" x="8301038" y="5327650"/>
          <p14:tracePt t="125947" x="8388350" y="5270500"/>
          <p14:tracePt t="125956" x="8435975" y="5222875"/>
          <p14:tracePt t="125963" x="8467725" y="5175250"/>
          <p14:tracePt t="125972" x="8467725" y="5111750"/>
          <p14:tracePt t="125980" x="8467725" y="5024438"/>
          <p14:tracePt t="125987" x="8428038" y="4951413"/>
          <p14:tracePt t="125996" x="8340725" y="4864100"/>
          <p14:tracePt t="126004" x="8253413" y="4792663"/>
          <p14:tracePt t="126012" x="8124825" y="4705350"/>
          <p14:tracePt t="126020" x="7981950" y="4657725"/>
          <p14:tracePt t="126027" x="7854950" y="4624388"/>
          <p14:tracePt t="126036" x="7742238" y="4616450"/>
          <p14:tracePt t="126045" x="7623175" y="4616450"/>
          <p14:tracePt t="126052" x="7512050" y="4616450"/>
          <p14:tracePt t="126060" x="7399338" y="4657725"/>
          <p14:tracePt t="126068" x="7296150" y="4697413"/>
          <p14:tracePt t="126076" x="7232650" y="4760913"/>
          <p14:tracePt t="126084" x="7169150" y="4832350"/>
          <p14:tracePt t="126093" x="7135813" y="4919663"/>
          <p14:tracePt t="126100" x="7135813" y="4992688"/>
          <p14:tracePt t="126109" x="7135813" y="5048250"/>
          <p14:tracePt t="126117" x="7161213" y="5103813"/>
          <p14:tracePt t="126124" x="7200900" y="5151438"/>
          <p14:tracePt t="126132" x="7256463" y="5183188"/>
          <p14:tracePt t="126140" x="7319963" y="5207000"/>
          <p14:tracePt t="126148" x="7391400" y="5230813"/>
          <p14:tracePt t="126156" x="7462838" y="5254625"/>
          <p14:tracePt t="126165" x="7543800" y="5270500"/>
          <p14:tracePt t="126173" x="7631113" y="5278438"/>
          <p14:tracePt t="126181" x="7702550" y="5294313"/>
          <p14:tracePt t="126189" x="7781925" y="5302250"/>
          <p14:tracePt t="126199" x="7829550" y="5302250"/>
          <p14:tracePt t="126205" x="7886700" y="5302250"/>
          <p14:tracePt t="126213" x="7934325" y="5302250"/>
          <p14:tracePt t="126221" x="7974013" y="5302250"/>
          <p14:tracePt t="126229" x="8029575" y="5302250"/>
          <p14:tracePt t="126238" x="8093075" y="5278438"/>
          <p14:tracePt t="126251" x="8164513" y="5254625"/>
          <p14:tracePt t="126252" x="8229600" y="5238750"/>
          <p14:tracePt t="126259" x="8308975" y="5207000"/>
          <p14:tracePt t="126267" x="8372475" y="5191125"/>
          <p14:tracePt t="126276" x="8435975" y="5183188"/>
          <p14:tracePt t="126284" x="8491538" y="5175250"/>
          <p14:tracePt t="126292" x="8531225" y="5175250"/>
          <p14:tracePt t="126299" x="8572500" y="5167313"/>
          <p14:tracePt t="126308" x="8588375" y="5167313"/>
          <p14:tracePt t="126324" x="8596313" y="5167313"/>
          <p14:tracePt t="126389" x="8588375" y="5167313"/>
          <p14:tracePt t="126405" x="8572500" y="5167313"/>
          <p14:tracePt t="126421" x="8564563" y="5167313"/>
          <p14:tracePt t="126429" x="8548688" y="5167313"/>
          <p14:tracePt t="126437" x="8540750" y="5167313"/>
          <p14:tracePt t="126445" x="8531225" y="5167313"/>
          <p14:tracePt t="126453" x="8523288" y="5175250"/>
          <p14:tracePt t="126470" x="8507413" y="5175250"/>
          <p14:tracePt t="126485" x="8499475" y="5175250"/>
          <p14:tracePt t="126501" x="8491538" y="5183188"/>
          <p14:tracePt t="126597" x="8499475" y="5183188"/>
          <p14:tracePt t="126605" x="8507413" y="5183188"/>
          <p14:tracePt t="126613" x="8515350" y="5183188"/>
          <p14:tracePt t="126621" x="8531225" y="5183188"/>
          <p14:tracePt t="126629" x="8556625" y="5183188"/>
          <p14:tracePt t="126637" x="8580438" y="5183188"/>
          <p14:tracePt t="126645" x="8604250" y="5183188"/>
          <p14:tracePt t="126653" x="8620125" y="5183188"/>
          <p14:tracePt t="126661" x="8628063" y="5183188"/>
          <p14:tracePt t="126669" x="8636000" y="5191125"/>
          <p14:tracePt t="126683" x="8628063" y="5191125"/>
          <p14:tracePt t="126691" x="8564563" y="5183188"/>
          <p14:tracePt t="126699" x="8467725" y="5159375"/>
          <p14:tracePt t="126949" x="8556625" y="5230813"/>
          <p14:tracePt t="126956" x="8572500" y="5278438"/>
          <p14:tracePt t="126973" x="8580438" y="5286375"/>
          <p14:tracePt t="126997" x="8588375" y="5294313"/>
          <p14:tracePt t="127005" x="8612188" y="5294313"/>
          <p14:tracePt t="127013" x="8636000" y="5310188"/>
          <p14:tracePt t="128005" x="8651875" y="5310188"/>
          <p14:tracePt t="128013" x="8675688" y="5310188"/>
          <p14:tracePt t="128021" x="8699500" y="5310188"/>
          <p14:tracePt t="128029" x="8715375" y="5310188"/>
          <p14:tracePt t="128037" x="8723313" y="5310188"/>
          <p14:tracePt t="128045" x="8739188" y="5310188"/>
          <p14:tracePt t="128053" x="8755063" y="5310188"/>
          <p14:tracePt t="128060" x="8770938" y="5302250"/>
          <p14:tracePt t="128069" x="8802688" y="5294313"/>
          <p14:tracePt t="128077" x="8850313" y="5294313"/>
          <p14:tracePt t="128085" x="8891588" y="5294313"/>
          <p14:tracePt t="128093" x="8947150" y="5286375"/>
          <p14:tracePt t="128101" x="9002713" y="5278438"/>
          <p14:tracePt t="128120" x="9145588" y="5262563"/>
          <p14:tracePt t="128124" x="9224963" y="5262563"/>
          <p14:tracePt t="128133" x="9297988" y="5262563"/>
          <p14:tracePt t="128143" x="9377363" y="5262563"/>
          <p14:tracePt t="128148" x="9456738" y="5262563"/>
          <p14:tracePt t="128156" x="9536113" y="5262563"/>
          <p14:tracePt t="128163" x="9609138" y="5262563"/>
          <p14:tracePt t="128171" x="9704388" y="5262563"/>
          <p14:tracePt t="128180" x="9775825" y="5262563"/>
          <p14:tracePt t="128187" x="9839325" y="5262563"/>
          <p14:tracePt t="128196" x="9902825" y="5262563"/>
          <p14:tracePt t="128204" x="9959975" y="5262563"/>
          <p14:tracePt t="128211" x="9991725" y="5262563"/>
          <p14:tracePt t="128219" x="10023475" y="5262563"/>
          <p14:tracePt t="128228" x="10071100" y="5262563"/>
          <p14:tracePt t="128235" x="10094913" y="5262563"/>
          <p14:tracePt t="128243" x="10126663" y="5262563"/>
          <p14:tracePt t="128251" x="10142538" y="5262563"/>
          <p14:tracePt t="128260" x="10158413" y="5262563"/>
          <p14:tracePt t="128267" x="10174288" y="5262563"/>
          <p14:tracePt t="128276" x="10190163" y="5262563"/>
          <p14:tracePt t="128284" x="10206038" y="5254625"/>
          <p14:tracePt t="128292" x="10213975" y="5254625"/>
          <p14:tracePt t="128300" x="10237788" y="5246688"/>
          <p14:tracePt t="128308" x="10245725" y="5246688"/>
          <p14:tracePt t="128316" x="10269538" y="5246688"/>
          <p14:tracePt t="128325" x="10287000" y="5238750"/>
          <p14:tracePt t="128334" x="10302875" y="5230813"/>
          <p14:tracePt t="128341" x="10310813" y="5222875"/>
          <p14:tracePt t="128350" x="10326688" y="5222875"/>
          <p14:tracePt t="128358" x="10350500" y="5222875"/>
          <p14:tracePt t="128364" x="10366375" y="5214938"/>
          <p14:tracePt t="128373" x="10390188" y="5207000"/>
          <p14:tracePt t="128381" x="10406063" y="5199063"/>
          <p14:tracePt t="128389" x="10421938" y="5191125"/>
          <p14:tracePt t="128397" x="10437813" y="5183188"/>
          <p14:tracePt t="128407" x="10445750" y="5183188"/>
          <p14:tracePt t="128411" x="10453688" y="5183188"/>
          <p14:tracePt t="128420" x="10461625" y="5175250"/>
          <p14:tracePt t="128427" x="10469563" y="5167313"/>
          <p14:tracePt t="128435" x="10477500" y="5167313"/>
          <p14:tracePt t="128444" x="10485438" y="5167313"/>
          <p14:tracePt t="128451" x="10501313" y="5167313"/>
          <p14:tracePt t="128459" x="10517188" y="5159375"/>
          <p14:tracePt t="128467" x="10533063" y="5159375"/>
          <p14:tracePt t="128475" x="10548938" y="5159375"/>
          <p14:tracePt t="128484" x="10556875" y="5159375"/>
          <p14:tracePt t="128494" x="10572750" y="5151438"/>
          <p14:tracePt t="128500" x="10588625" y="5151438"/>
          <p14:tracePt t="128509" x="10604500" y="5151438"/>
          <p14:tracePt t="128525" x="10612438" y="5151438"/>
          <p14:tracePt t="128535" x="10620375" y="5151438"/>
          <p14:tracePt t="128541" x="10629900" y="5151438"/>
          <p14:tracePt t="128557" x="10637838" y="5151438"/>
          <p14:tracePt t="128565" x="10645775" y="5143500"/>
          <p14:tracePt t="128581" x="10653713" y="5143500"/>
          <p14:tracePt t="128589" x="10661650" y="5143500"/>
          <p14:tracePt t="128597" x="10677525" y="5135563"/>
          <p14:tracePt t="128606" x="10693400" y="5135563"/>
          <p14:tracePt t="128613" x="10709275" y="5135563"/>
          <p14:tracePt t="128621" x="10741025" y="5135563"/>
          <p14:tracePt t="128629" x="10772775" y="5127625"/>
          <p14:tracePt t="128637" x="10820400" y="5119688"/>
          <p14:tracePt t="128645" x="10883900" y="5119688"/>
          <p14:tracePt t="128656" x="10963275" y="5111750"/>
          <p14:tracePt t="128660" x="11036300" y="5111750"/>
          <p14:tracePt t="128668" x="11107738" y="5111750"/>
          <p14:tracePt t="128677" x="11187113" y="5111750"/>
          <p14:tracePt t="128683" x="11266488" y="5111750"/>
          <p14:tracePt t="128692" x="11331575" y="5111750"/>
          <p14:tracePt t="128701" x="11387138" y="5111750"/>
          <p14:tracePt t="128709" x="11442700" y="5111750"/>
          <p14:tracePt t="128718" x="11474450" y="5111750"/>
          <p14:tracePt t="128725" x="11498263" y="5111750"/>
          <p14:tracePt t="128735" x="11522075" y="5111750"/>
          <p14:tracePt t="128741" x="11537950" y="5111750"/>
          <p14:tracePt t="128749" x="11545888" y="5111750"/>
          <p14:tracePt t="128757" x="11561763" y="5103813"/>
          <p14:tracePt t="128819" x="11537950" y="5095875"/>
          <p14:tracePt t="128828" x="11458575" y="5080000"/>
          <p14:tracePt t="128835" x="11339513" y="5064125"/>
          <p14:tracePt t="128844" x="11083925" y="5024438"/>
          <p14:tracePt t="128851" x="10772775" y="4976813"/>
          <p14:tracePt t="128860" x="10437813" y="4935538"/>
          <p14:tracePt t="128868" x="10055225" y="4872038"/>
          <p14:tracePt t="128876" x="9632950" y="4816475"/>
          <p14:tracePt t="128884" x="9153525" y="4760913"/>
          <p14:tracePt t="128892" x="8612188" y="4729163"/>
          <p14:tracePt t="128900" x="7981950" y="4697413"/>
          <p14:tracePt t="128908" x="7335838" y="4681538"/>
          <p14:tracePt t="128917" x="6626225" y="4681538"/>
          <p14:tracePt t="128924" x="5956300" y="4681538"/>
          <p14:tracePt t="128934" x="5310188" y="4681538"/>
          <p14:tracePt t="128941" x="4721225" y="4721225"/>
          <p14:tracePt t="128949" x="4233863" y="4784725"/>
          <p14:tracePt t="128956" x="3875088" y="4848225"/>
          <p14:tracePt t="128965" x="3571875" y="4935538"/>
          <p14:tracePt t="128972" x="3357563" y="5000625"/>
          <p14:tracePt t="128980" x="3260725" y="5040313"/>
          <p14:tracePt t="128988" x="3173413" y="5095875"/>
          <p14:tracePt t="128997" x="3094038" y="5159375"/>
          <p14:tracePt t="129003" x="3038475" y="5207000"/>
          <p14:tracePt t="129011" x="3006725" y="5246688"/>
          <p14:tracePt t="129019" x="2974975" y="5302250"/>
          <p14:tracePt t="129028" x="2957513" y="5343525"/>
          <p14:tracePt t="129035" x="2941638" y="5391150"/>
          <p14:tracePt t="129044" x="2925763" y="5430838"/>
          <p14:tracePt t="129051" x="2909888" y="5470525"/>
          <p14:tracePt t="129060" x="2901950" y="5494338"/>
          <p14:tracePt t="129067" x="2894013" y="5518150"/>
          <p14:tracePt t="129076" x="2894013" y="5534025"/>
          <p14:tracePt t="129083" x="2878138" y="5549900"/>
          <p14:tracePt t="129091" x="2870200" y="5573713"/>
          <p14:tracePt t="129100" x="2854325" y="5581650"/>
          <p14:tracePt t="129108" x="2846388" y="5597525"/>
          <p14:tracePt t="129117" x="2830513" y="5605463"/>
          <p14:tracePt t="129123" x="2806700" y="5621338"/>
          <p14:tracePt t="129133" x="2774950" y="5621338"/>
          <p14:tracePt t="129141" x="2719388" y="5629275"/>
          <p14:tracePt t="129149" x="2655888" y="5637213"/>
          <p14:tracePt t="129157" x="2566988" y="5653088"/>
          <p14:tracePt t="129163" x="2471738" y="5653088"/>
          <p14:tracePt t="129172" x="2376488" y="5653088"/>
          <p14:tracePt t="129179" x="2247900" y="5653088"/>
          <p14:tracePt t="129187" x="2136775" y="5653088"/>
          <p14:tracePt t="129196" x="2001838" y="5653088"/>
          <p14:tracePt t="129204" x="1857375" y="5637213"/>
          <p14:tracePt t="129212" x="1738313" y="5621338"/>
          <p14:tracePt t="129220" x="1619250" y="5597525"/>
          <p14:tracePt t="129227" x="1522413" y="5581650"/>
          <p14:tracePt t="129235" x="1427163" y="5573713"/>
          <p14:tracePt t="129246" x="1347788" y="5557838"/>
          <p14:tracePt t="129251" x="1276350" y="5549900"/>
          <p14:tracePt t="129260" x="1203325" y="5541963"/>
          <p14:tracePt t="129267" x="1163638" y="5534025"/>
          <p14:tracePt t="129276" x="1131888" y="5526088"/>
          <p14:tracePt t="129283" x="1108075" y="5526088"/>
          <p14:tracePt t="129291" x="1100138" y="5526088"/>
          <p14:tracePt t="129453" x="1092200" y="5518150"/>
          <p14:tracePt t="129524" x="1100138" y="5518150"/>
          <p14:tracePt t="129540" x="1108075" y="5518150"/>
          <p14:tracePt t="129557" x="1123950" y="5518150"/>
          <p14:tracePt t="129565" x="1139825" y="5510213"/>
          <p14:tracePt t="129573" x="1147763" y="5510213"/>
          <p14:tracePt t="129581" x="1171575" y="5510213"/>
          <p14:tracePt t="129589" x="1195388" y="5502275"/>
          <p14:tracePt t="129597" x="1228725" y="5494338"/>
          <p14:tracePt t="129604" x="1260475" y="5494338"/>
          <p14:tracePt t="129611" x="1316038" y="5486400"/>
          <p14:tracePt t="129619" x="1363663" y="5486400"/>
          <p14:tracePt t="129627" x="1411288" y="5486400"/>
          <p14:tracePt t="129635" x="1482725" y="5478463"/>
          <p14:tracePt t="129643" x="1554163" y="5470525"/>
          <p14:tracePt t="129654" x="1627188" y="5462588"/>
          <p14:tracePt t="129661" x="1714500" y="5454650"/>
          <p14:tracePt t="129668" x="1801813" y="5454650"/>
          <p14:tracePt t="129677" x="1897063" y="5438775"/>
          <p14:tracePt t="129686" x="1993900" y="5430838"/>
          <p14:tracePt t="129693" x="2081213" y="5430838"/>
          <p14:tracePt t="129703" x="2160588" y="5422900"/>
          <p14:tracePt t="129710" x="2255838" y="5422900"/>
          <p14:tracePt t="129716" x="2344738" y="5422900"/>
          <p14:tracePt t="129723" x="2416175" y="5422900"/>
          <p14:tracePt t="129731" x="2479675" y="5422900"/>
          <p14:tracePt t="129740" x="2535238" y="5422900"/>
          <p14:tracePt t="129748" x="2559050" y="5422900"/>
          <p14:tracePt t="129755" x="2574925" y="5422900"/>
          <p14:tracePt t="129763" x="2590800" y="5422900"/>
          <p14:tracePt t="129772" x="2598738" y="5422900"/>
          <p14:tracePt t="129780" x="2606675" y="5422900"/>
          <p14:tracePt t="129788" x="2616200" y="5422900"/>
          <p14:tracePt t="129812" x="2624138" y="5422900"/>
          <p14:tracePt t="129965" x="2632075" y="5422900"/>
          <p14:tracePt t="129973" x="2640013" y="5422900"/>
          <p14:tracePt t="129981" x="2647950" y="5422900"/>
          <p14:tracePt t="129990" x="2671763" y="5422900"/>
          <p14:tracePt t="129996" x="2703513" y="5422900"/>
          <p14:tracePt t="130004" x="2751138" y="5422900"/>
          <p14:tracePt t="130013" x="2814638" y="5422900"/>
          <p14:tracePt t="130021" x="2878138" y="5422900"/>
          <p14:tracePt t="130029" x="2949575" y="5422900"/>
          <p14:tracePt t="130038" x="3022600" y="5422900"/>
          <p14:tracePt t="130044" x="3101975" y="5422900"/>
          <p14:tracePt t="130052" x="3173413" y="5422900"/>
          <p14:tracePt t="130061" x="3236913" y="5422900"/>
          <p14:tracePt t="130068" x="3300413" y="5422900"/>
          <p14:tracePt t="130077" x="3349625" y="5422900"/>
          <p14:tracePt t="130085" x="3381375" y="5422900"/>
          <p14:tracePt t="130092" x="3405188" y="5422900"/>
          <p14:tracePt t="130105" x="3413125" y="5422900"/>
          <p14:tracePt t="130107" x="3429000" y="5422900"/>
          <p14:tracePt t="130127" x="3436938" y="5422900"/>
          <p14:tracePt t="145788" x="3436938" y="5414963"/>
          <p14:tracePt t="146909" x="3452813" y="5414963"/>
          <p14:tracePt t="146917" x="3460750" y="5414963"/>
          <p14:tracePt t="146925" x="3476625" y="5414963"/>
          <p14:tracePt t="147037" x="3476625" y="5407025"/>
          <p14:tracePt t="147045" x="3476625" y="5391150"/>
          <p14:tracePt t="147053" x="3476625" y="5383213"/>
          <p14:tracePt t="147061" x="3476625" y="5375275"/>
          <p14:tracePt t="147070" x="3468688" y="5367338"/>
          <p14:tracePt t="147077" x="3468688" y="5359400"/>
          <p14:tracePt t="147087" x="3460750" y="5351463"/>
          <p14:tracePt t="147093" x="3452813" y="5335588"/>
          <p14:tracePt t="147102" x="3452813" y="5319713"/>
          <p14:tracePt t="147123" x="3436938" y="5294313"/>
          <p14:tracePt t="147125" x="3429000" y="5278438"/>
          <p14:tracePt t="147131" x="3421063" y="5262563"/>
          <p14:tracePt t="147140" x="3405188" y="5238750"/>
          <p14:tracePt t="147147" x="3405188" y="5207000"/>
          <p14:tracePt t="147155" x="3389313" y="5183188"/>
          <p14:tracePt t="147163" x="3373438" y="5159375"/>
          <p14:tracePt t="147171" x="3373438" y="5135563"/>
          <p14:tracePt t="147180" x="3365500" y="5111750"/>
          <p14:tracePt t="147187" x="3357563" y="5095875"/>
          <p14:tracePt t="147196" x="3349625" y="5064125"/>
          <p14:tracePt t="147204" x="3341688" y="5040313"/>
          <p14:tracePt t="147212" x="3325813" y="5016500"/>
          <p14:tracePt t="147221" x="3317875" y="4992688"/>
          <p14:tracePt t="147228" x="3300413" y="4951413"/>
          <p14:tracePt t="147237" x="3300413" y="4927600"/>
          <p14:tracePt t="147245" x="3284538" y="4903788"/>
          <p14:tracePt t="147253" x="3276600" y="4879975"/>
          <p14:tracePt t="147261" x="3276600" y="4856163"/>
          <p14:tracePt t="147270" x="3268663" y="4824413"/>
          <p14:tracePt t="147277" x="3268663" y="4784725"/>
          <p14:tracePt t="147286" x="3252788" y="4752975"/>
          <p14:tracePt t="147292" x="3236913" y="4721225"/>
          <p14:tracePt t="147300" x="3213100" y="4681538"/>
          <p14:tracePt t="147308" x="3197225" y="4641850"/>
          <p14:tracePt t="147316" x="3189288" y="4616450"/>
          <p14:tracePt t="147324" x="3165475" y="4560888"/>
          <p14:tracePt t="147331" x="3141663" y="4513263"/>
          <p14:tracePt t="147339" x="3101975" y="4433888"/>
          <p14:tracePt t="147347" x="3054350" y="4322763"/>
          <p14:tracePt t="147355" x="3006725" y="4186238"/>
          <p14:tracePt t="147363" x="2949575" y="4043363"/>
          <p14:tracePt t="147372" x="2909888" y="3948113"/>
          <p14:tracePt t="147379" x="2862263" y="3851275"/>
          <p14:tracePt t="147387" x="2830513" y="3771900"/>
          <p14:tracePt t="147395" x="2798763" y="3700463"/>
          <p14:tracePt t="147403" x="2790825" y="3652838"/>
          <p14:tracePt t="147412" x="2782888" y="3605213"/>
          <p14:tracePt t="147420" x="2782888" y="3571875"/>
          <p14:tracePt t="147428" x="2774950" y="3548063"/>
          <p14:tracePt t="147437" x="2774950" y="3524250"/>
          <p14:tracePt t="147444" x="2774950" y="3508375"/>
          <p14:tracePt t="147460" x="2774950" y="3500438"/>
          <p14:tracePt t="147477" x="2774950" y="3492500"/>
          <p14:tracePt t="148405" x="2909888" y="3508375"/>
          <p14:tracePt t="148413" x="3405188" y="3644900"/>
          <p14:tracePt t="148421" x="3898900" y="3771900"/>
          <p14:tracePt t="148428" x="4194175" y="3843338"/>
          <p14:tracePt t="148437" x="4281488" y="3867150"/>
          <p14:tracePt t="148445" x="4337050" y="3875088"/>
          <p14:tracePt t="148455" x="4352925" y="3875088"/>
          <p14:tracePt t="148461" x="4370388" y="3875088"/>
          <p14:tracePt t="148471" x="4386263" y="3859213"/>
          <p14:tracePt t="148478" x="4402138" y="3795713"/>
          <p14:tracePt t="148484" x="4410075" y="3724275"/>
          <p14:tracePt t="148494" x="4410075" y="3621088"/>
          <p14:tracePt t="148501" x="4394200" y="3484563"/>
          <p14:tracePt t="148509" x="4313238" y="3302000"/>
          <p14:tracePt t="148518" x="4186238" y="3070225"/>
          <p14:tracePt t="148525" x="4002088" y="2751138"/>
          <p14:tracePt t="148533" x="3740150" y="2400300"/>
          <p14:tracePt t="148542" x="3405188" y="2001838"/>
          <p14:tracePt t="148549" x="2982913" y="1563688"/>
          <p14:tracePt t="148557" x="2503488" y="1012825"/>
          <p14:tracePt t="148565" x="1873250" y="295275"/>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C10E7A-99CC-4605-B0CC-0070643289AB}"/>
              </a:ext>
            </a:extLst>
          </p:cNvPr>
          <p:cNvSpPr txBox="1"/>
          <p:nvPr/>
        </p:nvSpPr>
        <p:spPr>
          <a:xfrm>
            <a:off x="1624668" y="2332138"/>
            <a:ext cx="8635068" cy="1015663"/>
          </a:xfrm>
          <a:prstGeom prst="rect">
            <a:avLst/>
          </a:prstGeom>
          <a:noFill/>
        </p:spPr>
        <p:txBody>
          <a:bodyPr wrap="square" rtlCol="0">
            <a:spAutoFit/>
          </a:bodyPr>
          <a:lstStyle/>
          <a:p>
            <a:r>
              <a:rPr lang="en-IN" sz="6000" dirty="0">
                <a:solidFill>
                  <a:srgbClr val="002060"/>
                </a:solidFill>
                <a:latin typeface="Times" panose="02020603050405020304" pitchFamily="18" charset="0"/>
                <a:cs typeface="Times" panose="02020603050405020304" pitchFamily="18" charset="0"/>
              </a:rPr>
              <a:t>Chemistry in everyday life</a:t>
            </a:r>
          </a:p>
        </p:txBody>
      </p:sp>
      <mc:AlternateContent xmlns:mc="http://schemas.openxmlformats.org/markup-compatibility/2006" xmlns:p14="http://schemas.microsoft.com/office/powerpoint/2010/main" xmlns:iact="http://schemas.microsoft.com/office/powerpoint/2014/inkAction">
        <mc:Choice Requires="p14 iact">
          <p:contentPart p14:bwMode="auto" r:id="rId4">
            <p14:nvContentPartPr>
              <p14:cNvPr id="2" name="Ink 1">
                <a:extLst>
                  <a:ext uri="{FF2B5EF4-FFF2-40B4-BE49-F238E27FC236}">
                    <a16:creationId xmlns:a16="http://schemas.microsoft.com/office/drawing/2014/main" id="{0221CF9D-E647-49CC-8815-6231C5C6F6FE}"/>
                  </a:ext>
                </a:extLst>
              </p14:cNvPr>
              <p14:cNvContentPartPr/>
              <p14:nvPr>
                <p:extLst>
                  <p:ext uri="{42D2F446-02D8-4167-A562-619A0277C38B}">
                    <p15:isNarration xmlns:p15="http://schemas.microsoft.com/office/powerpoint/2012/main" val="1"/>
                  </p:ext>
                </p:extLst>
              </p14:nvPr>
            </p14:nvContentPartPr>
            <p14:xfrm>
              <a:off x="5350680" y="3516840"/>
              <a:ext cx="2950560" cy="502560"/>
            </p14:xfrm>
          </p:contentPart>
        </mc:Choice>
        <mc:Fallback xmlns="">
          <p:pic>
            <p:nvPicPr>
              <p:cNvPr id="2" name="Ink 1">
                <a:extLst>
                  <a:ext uri="{FF2B5EF4-FFF2-40B4-BE49-F238E27FC236}">
                    <a16:creationId xmlns:a16="http://schemas.microsoft.com/office/drawing/2014/main" id="{0221CF9D-E647-49CC-8815-6231C5C6F6FE}"/>
                  </a:ext>
                </a:extLst>
              </p:cNvPr>
              <p:cNvPicPr>
                <a:picLocks noGrp="1" noRot="1" noChangeAspect="1" noMove="1" noResize="1" noEditPoints="1" noAdjustHandles="1" noChangeArrowheads="1" noChangeShapeType="1"/>
              </p:cNvPicPr>
              <p:nvPr/>
            </p:nvPicPr>
            <p:blipFill>
              <a:blip r:embed="rId5"/>
              <a:stretch>
                <a:fillRect/>
              </a:stretch>
            </p:blipFill>
            <p:spPr>
              <a:xfrm>
                <a:off x="5341320" y="3507480"/>
                <a:ext cx="2969280" cy="521280"/>
              </a:xfrm>
              <a:prstGeom prst="rect">
                <a:avLst/>
              </a:prstGeom>
            </p:spPr>
          </p:pic>
        </mc:Fallback>
      </mc:AlternateContent>
      <p:pic>
        <p:nvPicPr>
          <p:cNvPr id="3" name="Audio 2">
            <a:hlinkClick r:id="" action="ppaction://media"/>
            <a:extLst>
              <a:ext uri="{FF2B5EF4-FFF2-40B4-BE49-F238E27FC236}">
                <a16:creationId xmlns:a16="http://schemas.microsoft.com/office/drawing/2014/main" id="{55CB4D1C-27AF-4C2E-A50B-5C8E15CB40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964904088"/>
      </p:ext>
    </p:extLst>
  </p:cSld>
  <p:clrMapOvr>
    <a:masterClrMapping/>
  </p:clrMapOvr>
  <mc:AlternateContent xmlns:mc="http://schemas.openxmlformats.org/markup-compatibility/2006" xmlns:p14="http://schemas.microsoft.com/office/powerpoint/2010/main">
    <mc:Choice Requires="p14">
      <p:transition spd="slow" p14:dur="2000" advTm="65637"/>
    </mc:Choice>
    <mc:Fallback xmlns="">
      <p:transition spd="slow" advTm="65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276" x="5022850" y="1706563"/>
          <p14:tracePt t="283" x="4999038" y="1706563"/>
          <p14:tracePt t="294" x="4967288" y="1706563"/>
          <p14:tracePt t="300" x="4935538" y="1706563"/>
          <p14:tracePt t="308" x="4903788" y="1706563"/>
          <p14:tracePt t="517" x="4895850" y="1706563"/>
          <p14:tracePt t="525" x="4872038" y="1730375"/>
          <p14:tracePt t="533" x="4848225" y="1785938"/>
          <p14:tracePt t="541" x="4808538" y="1849438"/>
          <p14:tracePt t="549" x="4768850" y="1906588"/>
          <p14:tracePt t="557" x="4721225" y="1954213"/>
          <p14:tracePt t="568" x="4672013" y="2017713"/>
          <p14:tracePt t="573" x="4632325" y="2065338"/>
          <p14:tracePt t="582" x="4568825" y="2112963"/>
          <p14:tracePt t="588" x="4505325" y="2168525"/>
          <p14:tracePt t="597" x="4425950" y="2208213"/>
          <p14:tracePt t="605" x="4344988" y="2265363"/>
          <p14:tracePt t="614" x="4273550" y="2305050"/>
          <p14:tracePt t="620" x="4202113" y="2360613"/>
          <p14:tracePt t="629" x="4106863" y="2400300"/>
          <p14:tracePt t="636" x="4002088" y="2463800"/>
          <p14:tracePt t="644" x="3867150" y="2519363"/>
          <p14:tracePt t="652" x="3716338" y="2566988"/>
          <p14:tracePt t="660" x="3540125" y="2608263"/>
          <p14:tracePt t="668" x="3373438" y="2655888"/>
          <p14:tracePt t="676" x="3189288" y="2679700"/>
          <p14:tracePt t="684" x="3046413" y="2703513"/>
          <p14:tracePt t="692" x="2925763" y="2711450"/>
          <p14:tracePt t="700" x="2838450" y="2711450"/>
          <p14:tracePt t="708" x="2767013" y="2711450"/>
          <p14:tracePt t="716" x="2735263" y="2711450"/>
          <p14:tracePt t="724" x="2703513" y="2711450"/>
          <p14:tracePt t="732" x="2679700" y="2711450"/>
          <p14:tracePt t="740" x="2647950" y="2711450"/>
          <p14:tracePt t="748" x="2616200" y="2711450"/>
          <p14:tracePt t="757" x="2574925" y="2719388"/>
          <p14:tracePt t="764" x="2535238" y="2719388"/>
          <p14:tracePt t="773" x="2487613" y="2727325"/>
          <p14:tracePt t="780" x="2455863" y="2743200"/>
          <p14:tracePt t="789" x="2400300" y="2759075"/>
          <p14:tracePt t="798" x="2328863" y="2774950"/>
          <p14:tracePt t="805" x="2265363" y="2798763"/>
          <p14:tracePt t="813" x="2200275" y="2830513"/>
          <p14:tracePt t="821" x="2112963" y="2846388"/>
          <p14:tracePt t="827" x="2033588" y="2870200"/>
          <p14:tracePt t="836" x="1946275" y="2886075"/>
          <p14:tracePt t="844" x="1873250" y="2894013"/>
          <p14:tracePt t="852" x="1809750" y="2901950"/>
          <p14:tracePt t="860" x="1746250" y="2901950"/>
          <p14:tracePt t="869" x="1698625" y="2901950"/>
          <p14:tracePt t="878" x="1666875" y="2901950"/>
          <p14:tracePt t="885" x="1643063" y="2901950"/>
          <p14:tracePt t="894" x="1627188" y="2894013"/>
          <p14:tracePt t="901" x="1619250" y="2886075"/>
          <p14:tracePt t="909" x="1611313" y="2886075"/>
          <p14:tracePt t="917" x="1611313" y="2878138"/>
          <p14:tracePt t="925" x="1603375" y="2878138"/>
          <p14:tracePt t="933" x="1603375" y="2870200"/>
          <p14:tracePt t="941" x="1603375" y="2862263"/>
          <p14:tracePt t="949" x="1603375" y="2854325"/>
          <p14:tracePt t="956" x="1603375" y="2830513"/>
          <p14:tracePt t="964" x="1603375" y="2822575"/>
          <p14:tracePt t="972" x="1603375" y="2814638"/>
          <p14:tracePt t="980" x="1611313" y="2798763"/>
          <p14:tracePt t="988" x="1627188" y="2782888"/>
          <p14:tracePt t="996" x="1635125" y="2767013"/>
          <p14:tracePt t="1004" x="1651000" y="2751138"/>
          <p14:tracePt t="1012" x="1658938" y="2719388"/>
          <p14:tracePt t="1020" x="1666875" y="2703513"/>
          <p14:tracePt t="1029" x="1674813" y="2679700"/>
          <p14:tracePt t="1036" x="1674813" y="2671763"/>
          <p14:tracePt t="1044" x="1682750" y="2655888"/>
          <p14:tracePt t="1052" x="1682750" y="2640013"/>
          <p14:tracePt t="1060" x="1682750" y="2616200"/>
          <p14:tracePt t="1068" x="1682750" y="2600325"/>
          <p14:tracePt t="1076" x="1682750" y="2584450"/>
          <p14:tracePt t="1084" x="1666875" y="2566988"/>
          <p14:tracePt t="1100" x="1666875" y="2559050"/>
          <p14:tracePt t="1116" x="1658938" y="2551113"/>
          <p14:tracePt t="1190" x="1658938" y="2535238"/>
          <p14:tracePt t="1197" x="1658938" y="2527300"/>
          <p14:tracePt t="1206" x="1658938" y="2511425"/>
          <p14:tracePt t="1215" x="1658938" y="2503488"/>
          <p14:tracePt t="1222" x="1658938" y="2487613"/>
          <p14:tracePt t="1233" x="1658938" y="2479675"/>
          <p14:tracePt t="1235" x="1658938" y="2471738"/>
          <p14:tracePt t="1252" x="1658938" y="2463800"/>
          <p14:tracePt t="1541" x="1666875" y="2455863"/>
          <p14:tracePt t="1573" x="1666875" y="2463800"/>
          <p14:tracePt t="1749" x="1674813" y="2471738"/>
          <p14:tracePt t="1757" x="1674813" y="2479675"/>
          <p14:tracePt t="1765" x="1682750" y="2519363"/>
          <p14:tracePt t="1773" x="1698625" y="2551113"/>
          <p14:tracePt t="1781" x="1714500" y="2608263"/>
          <p14:tracePt t="1789" x="1730375" y="2655888"/>
          <p14:tracePt t="1798" x="1738313" y="2719388"/>
          <p14:tracePt t="1803" x="1746250" y="2790825"/>
          <p14:tracePt t="1811" x="1754188" y="2886075"/>
          <p14:tracePt t="1821" x="1762125" y="2982913"/>
          <p14:tracePt t="1831" x="1762125" y="3078163"/>
          <p14:tracePt t="1837" x="1770063" y="3197225"/>
          <p14:tracePt t="1846" x="1770063" y="3286125"/>
          <p14:tracePt t="1853" x="1770063" y="3381375"/>
          <p14:tracePt t="1861" x="1770063" y="3468688"/>
          <p14:tracePt t="1870" x="1770063" y="3556000"/>
          <p14:tracePt t="1877" x="1785938" y="3652838"/>
          <p14:tracePt t="1885" x="1809750" y="3732213"/>
          <p14:tracePt t="1893" x="1849438" y="3819525"/>
          <p14:tracePt t="1901" x="1889125" y="3898900"/>
          <p14:tracePt t="1909" x="1938338" y="3963988"/>
          <p14:tracePt t="1917" x="1993900" y="4035425"/>
          <p14:tracePt t="1924" x="2057400" y="4083050"/>
          <p14:tracePt t="1932" x="2120900" y="4130675"/>
          <p14:tracePt t="1940" x="2192338" y="4154488"/>
          <p14:tracePt t="1948" x="2289175" y="4186238"/>
          <p14:tracePt t="1956" x="2376488" y="4210050"/>
          <p14:tracePt t="1964" x="2471738" y="4217988"/>
          <p14:tracePt t="1972" x="2624138" y="4233863"/>
          <p14:tracePt t="1980" x="2727325" y="4241800"/>
          <p14:tracePt t="1988" x="2917825" y="4241800"/>
          <p14:tracePt t="1997" x="3133725" y="4241800"/>
          <p14:tracePt t="2004" x="3333750" y="4241800"/>
          <p14:tracePt t="2012" x="3595688" y="4241800"/>
          <p14:tracePt t="2020" x="3851275" y="4241800"/>
          <p14:tracePt t="2029" x="4114800" y="4241800"/>
          <p14:tracePt t="2036" x="4394200" y="4241800"/>
          <p14:tracePt t="2044" x="4632325" y="4241800"/>
          <p14:tracePt t="2052" x="4808538" y="4241800"/>
          <p14:tracePt t="2060" x="4935538" y="4241800"/>
          <p14:tracePt t="2068" x="4999038" y="4241800"/>
          <p14:tracePt t="2076" x="5030788" y="4241800"/>
          <p14:tracePt t="2084" x="5030788" y="4210050"/>
          <p14:tracePt t="2092" x="4999038" y="4138613"/>
          <p14:tracePt t="2340" x="5014913" y="4130675"/>
          <p14:tracePt t="2349" x="5038725" y="4130675"/>
          <p14:tracePt t="3268" x="5056188" y="4138613"/>
          <p14:tracePt t="3275" x="5072063" y="4154488"/>
          <p14:tracePt t="3284" x="5080000" y="4178300"/>
          <p14:tracePt t="3292" x="5080000" y="4210050"/>
          <p14:tracePt t="3300" x="5080000" y="4249738"/>
          <p14:tracePt t="3308" x="5080000" y="4322763"/>
          <p14:tracePt t="3316" x="5080000" y="4433888"/>
          <p14:tracePt t="3324" x="5080000" y="4560888"/>
          <p14:tracePt t="3332" x="5095875" y="4737100"/>
          <p14:tracePt t="3340" x="5095875" y="4959350"/>
          <p14:tracePt t="3348" x="5095875" y="5175250"/>
          <p14:tracePt t="3357" x="5119688" y="5422900"/>
          <p14:tracePt t="3364" x="5159375" y="5653088"/>
          <p14:tracePt t="3373" x="5167313" y="5829300"/>
          <p14:tracePt t="3382" x="5167313" y="5932488"/>
          <p14:tracePt t="3388" x="5167313" y="6013450"/>
          <p14:tracePt t="3398" x="5159375" y="6076950"/>
          <p14:tracePt t="3404" x="5151438" y="6100763"/>
          <p14:tracePt t="3411" x="5135563" y="6132513"/>
          <p14:tracePt t="3419" x="5119688" y="6148388"/>
          <p14:tracePt t="3428" x="5119688" y="6156325"/>
          <p14:tracePt t="3436" x="5111750" y="6172200"/>
          <p14:tracePt t="3444" x="5103813" y="6196013"/>
          <p14:tracePt t="3452" x="5095875" y="6211888"/>
          <p14:tracePt t="3460" x="5087938" y="6227763"/>
          <p14:tracePt t="3469" x="5072063" y="6259513"/>
          <p14:tracePt t="3477" x="5072063" y="6291263"/>
          <p14:tracePt t="3485" x="5072063" y="6323013"/>
          <p14:tracePt t="3493" x="5072063" y="6356350"/>
          <p14:tracePt t="3501" x="5072063" y="6396038"/>
          <p14:tracePt t="3509" x="5072063" y="6427788"/>
          <p14:tracePt t="3518" x="5072063" y="6451600"/>
          <p14:tracePt t="3525" x="5072063" y="6491288"/>
          <p14:tracePt t="3534" x="5080000" y="6507163"/>
          <p14:tracePt t="3541" x="5087938" y="6538913"/>
          <p14:tracePt t="3550" x="5087938" y="6562725"/>
          <p14:tracePt t="3557" x="5087938" y="6586538"/>
          <p14:tracePt t="3566" x="5087938" y="6610350"/>
          <p14:tracePt t="3572" x="5087938" y="6634163"/>
          <p14:tracePt t="3581" x="5080000" y="6665913"/>
          <p14:tracePt t="3588" x="5072063" y="6699250"/>
          <p14:tracePt t="3598" x="5056188" y="6738938"/>
          <p14:tracePt t="3604" x="5022850" y="6786563"/>
          <p14:tracePt t="3613" x="4999038" y="6826250"/>
          <p14:tracePt t="436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A1892BD-5D78-4AD7-8DF3-2659C95C37D1}"/>
              </a:ext>
            </a:extLst>
          </p:cNvPr>
          <p:cNvSpPr/>
          <p:nvPr/>
        </p:nvSpPr>
        <p:spPr>
          <a:xfrm>
            <a:off x="3641647" y="316326"/>
            <a:ext cx="7062705" cy="646331"/>
          </a:xfrm>
          <a:prstGeom prst="rect">
            <a:avLst/>
          </a:prstGeom>
        </p:spPr>
        <p:txBody>
          <a:bodyPr wrap="square">
            <a:spAutoFit/>
          </a:bodyPr>
          <a:lstStyle/>
          <a:p>
            <a:r>
              <a:rPr lang="en-IN" sz="3600" b="1" dirty="0">
                <a:solidFill>
                  <a:srgbClr val="FF0000"/>
                </a:solidFill>
                <a:latin typeface="Arial,Bold"/>
              </a:rPr>
              <a:t>Importance of Chemistry…</a:t>
            </a:r>
            <a:endParaRPr lang="en-IN" sz="3600" dirty="0">
              <a:solidFill>
                <a:srgbClr val="FF0000"/>
              </a:solidFill>
            </a:endParaRPr>
          </a:p>
        </p:txBody>
      </p:sp>
      <p:pic>
        <p:nvPicPr>
          <p:cNvPr id="2054" name="Picture 6" descr="Importance of Chemistry with Examples ~ ChemistryGod">
            <a:extLst>
              <a:ext uri="{FF2B5EF4-FFF2-40B4-BE49-F238E27FC236}">
                <a16:creationId xmlns:a16="http://schemas.microsoft.com/office/drawing/2014/main" id="{82A6DC3C-25F0-4FE8-976C-4CC547255B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61" r="16200"/>
          <a:stretch/>
        </p:blipFill>
        <p:spPr bwMode="auto">
          <a:xfrm>
            <a:off x="3641647" y="1223805"/>
            <a:ext cx="5679347" cy="56341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36574C51-8E64-4804-87EB-1E35918E4589}"/>
                  </a:ext>
                </a:extLst>
              </p14:cNvPr>
              <p14:cNvContentPartPr/>
              <p14:nvPr>
                <p:extLst>
                  <p:ext uri="{42D2F446-02D8-4167-A562-619A0277C38B}">
                    <p15:isNarration xmlns:p15="http://schemas.microsoft.com/office/powerpoint/2012/main" val="1"/>
                  </p:ext>
                </p:extLst>
              </p14:nvPr>
            </p14:nvContentPartPr>
            <p14:xfrm>
              <a:off x="4266000" y="2049480"/>
              <a:ext cx="4776840" cy="4561920"/>
            </p14:xfrm>
          </p:contentPart>
        </mc:Choice>
        <mc:Fallback xmlns="">
          <p:pic>
            <p:nvPicPr>
              <p:cNvPr id="2" name="Ink 1">
                <a:extLst>
                  <a:ext uri="{FF2B5EF4-FFF2-40B4-BE49-F238E27FC236}">
                    <a16:creationId xmlns:a16="http://schemas.microsoft.com/office/drawing/2014/main" id="{36574C51-8E64-4804-87EB-1E35918E4589}"/>
                  </a:ext>
                </a:extLst>
              </p:cNvPr>
              <p:cNvPicPr>
                <a:picLocks noGrp="1" noRot="1" noChangeAspect="1" noMove="1" noResize="1" noEditPoints="1" noAdjustHandles="1" noChangeArrowheads="1" noChangeShapeType="1"/>
              </p:cNvPicPr>
              <p:nvPr/>
            </p:nvPicPr>
            <p:blipFill>
              <a:blip r:embed="rId6"/>
              <a:stretch>
                <a:fillRect/>
              </a:stretch>
            </p:blipFill>
            <p:spPr>
              <a:xfrm>
                <a:off x="4256640" y="2040120"/>
                <a:ext cx="4795560" cy="4580640"/>
              </a:xfrm>
              <a:prstGeom prst="rect">
                <a:avLst/>
              </a:prstGeom>
            </p:spPr>
          </p:pic>
        </mc:Fallback>
      </mc:AlternateContent>
      <p:pic>
        <p:nvPicPr>
          <p:cNvPr id="3" name="Audio 2">
            <a:hlinkClick r:id="" action="ppaction://media"/>
            <a:extLst>
              <a:ext uri="{FF2B5EF4-FFF2-40B4-BE49-F238E27FC236}">
                <a16:creationId xmlns:a16="http://schemas.microsoft.com/office/drawing/2014/main" id="{527244EF-D09B-4F3C-BEDB-15C136E63A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67240902"/>
      </p:ext>
    </p:extLst>
  </p:cSld>
  <p:clrMapOvr>
    <a:masterClrMapping/>
  </p:clrMapOvr>
  <mc:AlternateContent xmlns:mc="http://schemas.openxmlformats.org/markup-compatibility/2006" xmlns:p14="http://schemas.microsoft.com/office/powerpoint/2010/main">
    <mc:Choice Requires="p14">
      <p:transition spd="slow" p14:dur="2000" advTm="126869"/>
    </mc:Choice>
    <mc:Fallback xmlns="">
      <p:transition spd="slow" advTm="126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30826B-F04C-4348-9F57-23869B01EBFD}"/>
              </a:ext>
            </a:extLst>
          </p:cNvPr>
          <p:cNvSpPr txBox="1"/>
          <p:nvPr/>
        </p:nvSpPr>
        <p:spPr>
          <a:xfrm>
            <a:off x="1341903" y="100316"/>
            <a:ext cx="9508193" cy="646331"/>
          </a:xfrm>
          <a:prstGeom prst="rect">
            <a:avLst/>
          </a:prstGeom>
          <a:noFill/>
        </p:spPr>
        <p:txBody>
          <a:bodyPr wrap="square" rtlCol="0">
            <a:spAutoFit/>
          </a:bodyPr>
          <a:lstStyle/>
          <a:p>
            <a:pPr algn="ctr"/>
            <a:r>
              <a:rPr lang="en-IN" sz="3600" b="1" dirty="0">
                <a:solidFill>
                  <a:srgbClr val="7030A0"/>
                </a:solidFill>
                <a:latin typeface="Arial" panose="020B0604020202020204" pitchFamily="34" charset="0"/>
                <a:cs typeface="Arial" panose="020B0604020202020204" pitchFamily="34" charset="0"/>
              </a:rPr>
              <a:t>Chemistry in everyday life</a:t>
            </a:r>
          </a:p>
        </p:txBody>
      </p:sp>
      <p:pic>
        <p:nvPicPr>
          <p:cNvPr id="3" name="Picture 2">
            <a:extLst>
              <a:ext uri="{FF2B5EF4-FFF2-40B4-BE49-F238E27FC236}">
                <a16:creationId xmlns:a16="http://schemas.microsoft.com/office/drawing/2014/main" id="{8DCF5298-B0E0-44FE-AB1A-0C6E38E36263}"/>
              </a:ext>
            </a:extLst>
          </p:cNvPr>
          <p:cNvPicPr>
            <a:picLocks noChangeAspect="1"/>
          </p:cNvPicPr>
          <p:nvPr/>
        </p:nvPicPr>
        <p:blipFill rotWithShape="1">
          <a:blip r:embed="rId4"/>
          <a:srcRect l="383" t="2329" r="680" b="3020"/>
          <a:stretch/>
        </p:blipFill>
        <p:spPr>
          <a:xfrm>
            <a:off x="1306138" y="746647"/>
            <a:ext cx="9658942" cy="5746459"/>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2" name="Ink 1">
                <a:extLst>
                  <a:ext uri="{FF2B5EF4-FFF2-40B4-BE49-F238E27FC236}">
                    <a16:creationId xmlns:a16="http://schemas.microsoft.com/office/drawing/2014/main" id="{DC9FE62B-2FB1-42E7-9DB5-0D7C2A4A6560}"/>
                  </a:ext>
                </a:extLst>
              </p14:cNvPr>
              <p14:cNvContentPartPr/>
              <p14:nvPr>
                <p:extLst>
                  <p:ext uri="{42D2F446-02D8-4167-A562-619A0277C38B}">
                    <p15:isNarration xmlns:p15="http://schemas.microsoft.com/office/powerpoint/2012/main" val="1"/>
                  </p:ext>
                </p:extLst>
              </p14:nvPr>
            </p14:nvContentPartPr>
            <p14:xfrm>
              <a:off x="2176920" y="1850040"/>
              <a:ext cx="8428680" cy="3501360"/>
            </p14:xfrm>
          </p:contentPart>
        </mc:Choice>
        <mc:Fallback xmlns="">
          <p:pic>
            <p:nvPicPr>
              <p:cNvPr id="2" name="Ink 1">
                <a:extLst>
                  <a:ext uri="{FF2B5EF4-FFF2-40B4-BE49-F238E27FC236}">
                    <a16:creationId xmlns:a16="http://schemas.microsoft.com/office/drawing/2014/main" id="{DC9FE62B-2FB1-42E7-9DB5-0D7C2A4A6560}"/>
                  </a:ext>
                </a:extLst>
              </p:cNvPr>
              <p:cNvPicPr>
                <a:picLocks noGrp="1" noRot="1" noChangeAspect="1" noMove="1" noResize="1" noEditPoints="1" noAdjustHandles="1" noChangeArrowheads="1" noChangeShapeType="1"/>
              </p:cNvPicPr>
              <p:nvPr/>
            </p:nvPicPr>
            <p:blipFill>
              <a:blip r:embed="rId6"/>
              <a:stretch>
                <a:fillRect/>
              </a:stretch>
            </p:blipFill>
            <p:spPr>
              <a:xfrm>
                <a:off x="2167560" y="1840680"/>
                <a:ext cx="8447400" cy="3520080"/>
              </a:xfrm>
              <a:prstGeom prst="rect">
                <a:avLst/>
              </a:prstGeom>
            </p:spPr>
          </p:pic>
        </mc:Fallback>
      </mc:AlternateContent>
      <p:pic>
        <p:nvPicPr>
          <p:cNvPr id="4" name="Audio 3">
            <a:hlinkClick r:id="" action="ppaction://media"/>
            <a:extLst>
              <a:ext uri="{FF2B5EF4-FFF2-40B4-BE49-F238E27FC236}">
                <a16:creationId xmlns:a16="http://schemas.microsoft.com/office/drawing/2014/main" id="{80DA9411-C5AC-4FFA-8335-DC0F171959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697749332"/>
      </p:ext>
    </p:extLst>
  </p:cSld>
  <p:clrMapOvr>
    <a:masterClrMapping/>
  </p:clrMapOvr>
  <mc:AlternateContent xmlns:mc="http://schemas.openxmlformats.org/markup-compatibility/2006" xmlns:p14="http://schemas.microsoft.com/office/powerpoint/2010/main">
    <mc:Choice Requires="p14">
      <p:transition spd="slow" p14:dur="2000" advTm="96541"/>
    </mc:Choice>
    <mc:Fallback xmlns="">
      <p:transition spd="slow" advTm="96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59"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md type="call" cmd="playFrom(0.0)">
                                      <p:cBhvr>
                                        <p:cTn id="9"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630826B-F04C-4348-9F57-23869B01EBFD}"/>
              </a:ext>
            </a:extLst>
          </p:cNvPr>
          <p:cNvSpPr txBox="1"/>
          <p:nvPr/>
        </p:nvSpPr>
        <p:spPr>
          <a:xfrm>
            <a:off x="1341903" y="100316"/>
            <a:ext cx="9508193" cy="646331"/>
          </a:xfrm>
          <a:prstGeom prst="rect">
            <a:avLst/>
          </a:prstGeom>
          <a:noFill/>
        </p:spPr>
        <p:txBody>
          <a:bodyPr wrap="square" rtlCol="0">
            <a:spAutoFit/>
          </a:bodyPr>
          <a:lstStyle/>
          <a:p>
            <a:pPr algn="ctr"/>
            <a:r>
              <a:rPr lang="en-IN" sz="3600" b="1" dirty="0">
                <a:solidFill>
                  <a:srgbClr val="7030A0"/>
                </a:solidFill>
                <a:latin typeface="Arial" panose="020B0604020202020204" pitchFamily="34" charset="0"/>
                <a:cs typeface="Arial" panose="020B0604020202020204" pitchFamily="34" charset="0"/>
              </a:rPr>
              <a:t>Chemistry in everyday life</a:t>
            </a:r>
          </a:p>
        </p:txBody>
      </p:sp>
      <p:pic>
        <p:nvPicPr>
          <p:cNvPr id="4" name="Picture 3">
            <a:extLst>
              <a:ext uri="{FF2B5EF4-FFF2-40B4-BE49-F238E27FC236}">
                <a16:creationId xmlns:a16="http://schemas.microsoft.com/office/drawing/2014/main" id="{B77BCDB7-D445-4D96-9CB3-E1FED9263D54}"/>
              </a:ext>
            </a:extLst>
          </p:cNvPr>
          <p:cNvPicPr>
            <a:picLocks noChangeAspect="1"/>
          </p:cNvPicPr>
          <p:nvPr/>
        </p:nvPicPr>
        <p:blipFill>
          <a:blip r:embed="rId4"/>
          <a:stretch>
            <a:fillRect/>
          </a:stretch>
        </p:blipFill>
        <p:spPr>
          <a:xfrm>
            <a:off x="4836260" y="1115735"/>
            <a:ext cx="6975671" cy="4882394"/>
          </a:xfrm>
          <a:prstGeom prst="rect">
            <a:avLst/>
          </a:prstGeom>
        </p:spPr>
      </p:pic>
      <p:pic>
        <p:nvPicPr>
          <p:cNvPr id="7" name="Picture 6">
            <a:extLst>
              <a:ext uri="{FF2B5EF4-FFF2-40B4-BE49-F238E27FC236}">
                <a16:creationId xmlns:a16="http://schemas.microsoft.com/office/drawing/2014/main" id="{7BFDF53D-8C1F-4406-BF34-A40DFD1325A9}"/>
              </a:ext>
            </a:extLst>
          </p:cNvPr>
          <p:cNvPicPr>
            <a:picLocks noChangeAspect="1"/>
          </p:cNvPicPr>
          <p:nvPr/>
        </p:nvPicPr>
        <p:blipFill>
          <a:blip r:embed="rId5"/>
          <a:stretch>
            <a:fillRect/>
          </a:stretch>
        </p:blipFill>
        <p:spPr>
          <a:xfrm>
            <a:off x="648587" y="956344"/>
            <a:ext cx="4040859" cy="5434632"/>
          </a:xfrm>
          <a:prstGeom prst="rect">
            <a:avLst/>
          </a:prstGeom>
        </p:spPr>
      </p:pic>
      <p:pic>
        <p:nvPicPr>
          <p:cNvPr id="2" name="Audio 1">
            <a:hlinkClick r:id="" action="ppaction://media"/>
            <a:extLst>
              <a:ext uri="{FF2B5EF4-FFF2-40B4-BE49-F238E27FC236}">
                <a16:creationId xmlns:a16="http://schemas.microsoft.com/office/drawing/2014/main" id="{E2EEBB95-DCFA-4D08-A658-C503D29838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09796445"/>
      </p:ext>
    </p:extLst>
  </p:cSld>
  <p:clrMapOvr>
    <a:masterClrMapping/>
  </p:clrMapOvr>
  <mc:AlternateContent xmlns:mc="http://schemas.openxmlformats.org/markup-compatibility/2006" xmlns:p14="http://schemas.microsoft.com/office/powerpoint/2010/main">
    <mc:Choice Requires="p14">
      <p:transition spd="slow" p14:dur="2000" advTm="88636"/>
    </mc:Choice>
    <mc:Fallback xmlns="">
      <p:transition spd="slow" advTm="88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8473</TotalTime>
  <Words>1137</Words>
  <Application>Microsoft Office PowerPoint</Application>
  <PresentationFormat>Widescreen</PresentationFormat>
  <Paragraphs>96</Paragraphs>
  <Slides>18</Slides>
  <Notes>0</Notes>
  <HiddenSlides>0</HiddenSlides>
  <MMClips>17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Arial,Bold</vt:lpstr>
      <vt:lpstr>Calibri</vt:lpstr>
      <vt:lpstr>Calibri Light</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dharavath</dc:creator>
  <cp:lastModifiedBy>dharavath</cp:lastModifiedBy>
  <cp:revision>59</cp:revision>
  <dcterms:created xsi:type="dcterms:W3CDTF">2020-10-16T11:38:45Z</dcterms:created>
  <dcterms:modified xsi:type="dcterms:W3CDTF">2021-01-13T04:22:52Z</dcterms:modified>
</cp:coreProperties>
</file>